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47"/>
  </p:notesMasterIdLst>
  <p:handoutMasterIdLst>
    <p:handoutMasterId r:id="rId48"/>
  </p:handoutMasterIdLst>
  <p:sldIdLst>
    <p:sldId id="267" r:id="rId3"/>
    <p:sldId id="273" r:id="rId4"/>
    <p:sldId id="272" r:id="rId5"/>
    <p:sldId id="510" r:id="rId6"/>
    <p:sldId id="585" r:id="rId7"/>
    <p:sldId id="586" r:id="rId8"/>
    <p:sldId id="587" r:id="rId9"/>
    <p:sldId id="588" r:id="rId10"/>
    <p:sldId id="590" r:id="rId11"/>
    <p:sldId id="626" r:id="rId12"/>
    <p:sldId id="511" r:id="rId13"/>
    <p:sldId id="463" r:id="rId14"/>
    <p:sldId id="592" r:id="rId15"/>
    <p:sldId id="623" r:id="rId16"/>
    <p:sldId id="595" r:id="rId17"/>
    <p:sldId id="596" r:id="rId18"/>
    <p:sldId id="597" r:id="rId19"/>
    <p:sldId id="624" r:id="rId20"/>
    <p:sldId id="534" r:id="rId21"/>
    <p:sldId id="571" r:id="rId22"/>
    <p:sldId id="598" r:id="rId23"/>
    <p:sldId id="599" r:id="rId24"/>
    <p:sldId id="600" r:id="rId25"/>
    <p:sldId id="601" r:id="rId26"/>
    <p:sldId id="603" r:id="rId27"/>
    <p:sldId id="604" r:id="rId28"/>
    <p:sldId id="605" r:id="rId29"/>
    <p:sldId id="607" r:id="rId30"/>
    <p:sldId id="606" r:id="rId31"/>
    <p:sldId id="608" r:id="rId32"/>
    <p:sldId id="610" r:id="rId33"/>
    <p:sldId id="611" r:id="rId34"/>
    <p:sldId id="612" r:id="rId35"/>
    <p:sldId id="570" r:id="rId36"/>
    <p:sldId id="613" r:id="rId37"/>
    <p:sldId id="614" r:id="rId38"/>
    <p:sldId id="615" r:id="rId39"/>
    <p:sldId id="617" r:id="rId40"/>
    <p:sldId id="471" r:id="rId41"/>
    <p:sldId id="619" r:id="rId42"/>
    <p:sldId id="625" r:id="rId43"/>
    <p:sldId id="618" r:id="rId44"/>
    <p:sldId id="621" r:id="rId45"/>
    <p:sldId id="622" r:id="rId46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EEC"/>
    <a:srgbClr val="953D46"/>
    <a:srgbClr val="68676C"/>
    <a:srgbClr val="8D9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2" autoAdjust="0"/>
    <p:restoredTop sz="94660"/>
  </p:normalViewPr>
  <p:slideViewPr>
    <p:cSldViewPr showGuides="1">
      <p:cViewPr varScale="1">
        <p:scale>
          <a:sx n="110" d="100"/>
          <a:sy n="110" d="100"/>
        </p:scale>
        <p:origin x="1440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4" d="100"/>
          <a:sy n="74" d="100"/>
        </p:scale>
        <p:origin x="2508" y="6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 현영" userId="86576d6c08d227aa" providerId="LiveId" clId="{AD4B8FC6-3C33-403F-BDFC-36A0F36B5D7C}"/>
    <pc:docChg chg="modSld">
      <pc:chgData name="조 현영" userId="86576d6c08d227aa" providerId="LiveId" clId="{AD4B8FC6-3C33-403F-BDFC-36A0F36B5D7C}" dt="2022-12-16T10:18:10.245" v="4" actId="20577"/>
      <pc:docMkLst>
        <pc:docMk/>
      </pc:docMkLst>
      <pc:sldChg chg="addSp modSp mod">
        <pc:chgData name="조 현영" userId="86576d6c08d227aa" providerId="LiveId" clId="{AD4B8FC6-3C33-403F-BDFC-36A0F36B5D7C}" dt="2022-12-16T10:18:10.245" v="4" actId="20577"/>
        <pc:sldMkLst>
          <pc:docMk/>
          <pc:sldMk cId="2095036623" sldId="267"/>
        </pc:sldMkLst>
        <pc:spChg chg="add mod">
          <ac:chgData name="조 현영" userId="86576d6c08d227aa" providerId="LiveId" clId="{AD4B8FC6-3C33-403F-BDFC-36A0F36B5D7C}" dt="2022-12-16T10:18:10.245" v="4" actId="20577"/>
          <ac:spMkLst>
            <pc:docMk/>
            <pc:sldMk cId="2095036623" sldId="267"/>
            <ac:spMk id="2" creationId="{E4A8DC17-B006-A69F-BAF5-35FBF5EB42FA}"/>
          </ac:spMkLst>
        </pc:spChg>
        <pc:picChg chg="mod">
          <ac:chgData name="조 현영" userId="86576d6c08d227aa" providerId="LiveId" clId="{AD4B8FC6-3C33-403F-BDFC-36A0F36B5D7C}" dt="2022-12-16T10:18:08.411" v="1" actId="1076"/>
          <ac:picMkLst>
            <pc:docMk/>
            <pc:sldMk cId="2095036623" sldId="267"/>
            <ac:picMk id="4" creationId="{7E39D42F-70F9-4FEF-AC47-9E2297895B99}"/>
          </ac:picMkLst>
        </pc:picChg>
      </pc:sldChg>
    </pc:docChg>
  </pc:docChgLst>
  <pc:docChgLst>
    <pc:chgData name="조 현영" userId="86576d6c08d227aa" providerId="LiveId" clId="{EDACB108-C683-4B9F-A2B2-62527C9A0933}"/>
    <pc:docChg chg="custSel addSld modSld">
      <pc:chgData name="조 현영" userId="86576d6c08d227aa" providerId="LiveId" clId="{EDACB108-C683-4B9F-A2B2-62527C9A0933}" dt="2022-11-16T14:36:04.960" v="598" actId="1076"/>
      <pc:docMkLst>
        <pc:docMk/>
      </pc:docMkLst>
      <pc:sldChg chg="modSp mod">
        <pc:chgData name="조 현영" userId="86576d6c08d227aa" providerId="LiveId" clId="{EDACB108-C683-4B9F-A2B2-62527C9A0933}" dt="2022-11-16T14:04:53.235" v="72" actId="20577"/>
        <pc:sldMkLst>
          <pc:docMk/>
          <pc:sldMk cId="2307578687" sldId="590"/>
        </pc:sldMkLst>
        <pc:spChg chg="mod">
          <ac:chgData name="조 현영" userId="86576d6c08d227aa" providerId="LiveId" clId="{EDACB108-C683-4B9F-A2B2-62527C9A0933}" dt="2022-11-16T14:04:53.235" v="72" actId="20577"/>
          <ac:spMkLst>
            <pc:docMk/>
            <pc:sldMk cId="2307578687" sldId="590"/>
            <ac:spMk id="3" creationId="{00000000-0000-0000-0000-000000000000}"/>
          </ac:spMkLst>
        </pc:spChg>
      </pc:sldChg>
      <pc:sldChg chg="addSp delSp modSp mod">
        <pc:chgData name="조 현영" userId="86576d6c08d227aa" providerId="LiveId" clId="{EDACB108-C683-4B9F-A2B2-62527C9A0933}" dt="2022-11-16T14:10:02.665" v="385" actId="1076"/>
        <pc:sldMkLst>
          <pc:docMk/>
          <pc:sldMk cId="3458367151" sldId="592"/>
        </pc:sldMkLst>
        <pc:spChg chg="mod">
          <ac:chgData name="조 현영" userId="86576d6c08d227aa" providerId="LiveId" clId="{EDACB108-C683-4B9F-A2B2-62527C9A0933}" dt="2022-11-16T14:09:58.902" v="384" actId="20577"/>
          <ac:spMkLst>
            <pc:docMk/>
            <pc:sldMk cId="3458367151" sldId="592"/>
            <ac:spMk id="3" creationId="{00000000-0000-0000-0000-000000000000}"/>
          </ac:spMkLst>
        </pc:spChg>
        <pc:picChg chg="add del">
          <ac:chgData name="조 현영" userId="86576d6c08d227aa" providerId="LiveId" clId="{EDACB108-C683-4B9F-A2B2-62527C9A0933}" dt="2022-11-16T14:08:23.218" v="329" actId="478"/>
          <ac:picMkLst>
            <pc:docMk/>
            <pc:sldMk cId="3458367151" sldId="592"/>
            <ac:picMk id="5" creationId="{72F16960-7FC5-4BAB-95FD-6DE79B29D3DB}"/>
          </ac:picMkLst>
        </pc:picChg>
        <pc:picChg chg="del">
          <ac:chgData name="조 현영" userId="86576d6c08d227aa" providerId="LiveId" clId="{EDACB108-C683-4B9F-A2B2-62527C9A0933}" dt="2022-11-16T14:08:19.440" v="326" actId="478"/>
          <ac:picMkLst>
            <pc:docMk/>
            <pc:sldMk cId="3458367151" sldId="592"/>
            <ac:picMk id="8" creationId="{0C87A64C-62BD-47E7-9E85-87211E9D67E7}"/>
          </ac:picMkLst>
        </pc:picChg>
        <pc:picChg chg="add mod">
          <ac:chgData name="조 현영" userId="86576d6c08d227aa" providerId="LiveId" clId="{EDACB108-C683-4B9F-A2B2-62527C9A0933}" dt="2022-11-16T14:08:34.978" v="333" actId="14100"/>
          <ac:picMkLst>
            <pc:docMk/>
            <pc:sldMk cId="3458367151" sldId="592"/>
            <ac:picMk id="9" creationId="{B755A2DC-46E5-6272-30BE-C2286D588613}"/>
          </ac:picMkLst>
        </pc:picChg>
        <pc:picChg chg="del">
          <ac:chgData name="조 현영" userId="86576d6c08d227aa" providerId="LiveId" clId="{EDACB108-C683-4B9F-A2B2-62527C9A0933}" dt="2022-11-16T14:08:21.092" v="327" actId="478"/>
          <ac:picMkLst>
            <pc:docMk/>
            <pc:sldMk cId="3458367151" sldId="592"/>
            <ac:picMk id="10" creationId="{DAF6756D-0DDD-4E9A-AFF3-353EC1C3C79F}"/>
          </ac:picMkLst>
        </pc:picChg>
        <pc:picChg chg="mod">
          <ac:chgData name="조 현영" userId="86576d6c08d227aa" providerId="LiveId" clId="{EDACB108-C683-4B9F-A2B2-62527C9A0933}" dt="2022-11-16T14:10:02.665" v="385" actId="1076"/>
          <ac:picMkLst>
            <pc:docMk/>
            <pc:sldMk cId="3458367151" sldId="592"/>
            <ac:picMk id="12" creationId="{A0B86ECF-A88D-47A5-B58C-41CF2CDFA702}"/>
          </ac:picMkLst>
        </pc:picChg>
        <pc:picChg chg="add mod">
          <ac:chgData name="조 현영" userId="86576d6c08d227aa" providerId="LiveId" clId="{EDACB108-C683-4B9F-A2B2-62527C9A0933}" dt="2022-11-16T14:08:54.716" v="336" actId="1076"/>
          <ac:picMkLst>
            <pc:docMk/>
            <pc:sldMk cId="3458367151" sldId="592"/>
            <ac:picMk id="13" creationId="{C52B0636-4838-DD70-DFFE-23796A179BCA}"/>
          </ac:picMkLst>
        </pc:picChg>
      </pc:sldChg>
      <pc:sldChg chg="addSp delSp modSp mod">
        <pc:chgData name="조 현영" userId="86576d6c08d227aa" providerId="LiveId" clId="{EDACB108-C683-4B9F-A2B2-62527C9A0933}" dt="2022-11-16T14:11:25.519" v="389" actId="1076"/>
        <pc:sldMkLst>
          <pc:docMk/>
          <pc:sldMk cId="340589773" sldId="596"/>
        </pc:sldMkLst>
        <pc:picChg chg="add mod">
          <ac:chgData name="조 현영" userId="86576d6c08d227aa" providerId="LiveId" clId="{EDACB108-C683-4B9F-A2B2-62527C9A0933}" dt="2022-11-16T14:11:25.519" v="389" actId="1076"/>
          <ac:picMkLst>
            <pc:docMk/>
            <pc:sldMk cId="340589773" sldId="596"/>
            <ac:picMk id="5" creationId="{EAD6D941-87B3-CD79-5767-9C51970BE835}"/>
          </ac:picMkLst>
        </pc:picChg>
        <pc:picChg chg="del">
          <ac:chgData name="조 현영" userId="86576d6c08d227aa" providerId="LiveId" clId="{EDACB108-C683-4B9F-A2B2-62527C9A0933}" dt="2022-11-16T14:11:19.314" v="386" actId="478"/>
          <ac:picMkLst>
            <pc:docMk/>
            <pc:sldMk cId="340589773" sldId="596"/>
            <ac:picMk id="11" creationId="{B2EFDFBB-CC51-4C46-9433-E2781AD87127}"/>
          </ac:picMkLst>
        </pc:picChg>
      </pc:sldChg>
      <pc:sldChg chg="modSp mod">
        <pc:chgData name="조 현영" userId="86576d6c08d227aa" providerId="LiveId" clId="{EDACB108-C683-4B9F-A2B2-62527C9A0933}" dt="2022-11-16T14:05:01.019" v="74" actId="27636"/>
        <pc:sldMkLst>
          <pc:docMk/>
          <pc:sldMk cId="563469108" sldId="599"/>
        </pc:sldMkLst>
        <pc:spChg chg="mod">
          <ac:chgData name="조 현영" userId="86576d6c08d227aa" providerId="LiveId" clId="{EDACB108-C683-4B9F-A2B2-62527C9A0933}" dt="2022-11-16T14:05:01.019" v="74" actId="27636"/>
          <ac:spMkLst>
            <pc:docMk/>
            <pc:sldMk cId="563469108" sldId="599"/>
            <ac:spMk id="3" creationId="{00000000-0000-0000-0000-000000000000}"/>
          </ac:spMkLst>
        </pc:spChg>
      </pc:sldChg>
      <pc:sldChg chg="addSp delSp modSp mod">
        <pc:chgData name="조 현영" userId="86576d6c08d227aa" providerId="LiveId" clId="{EDACB108-C683-4B9F-A2B2-62527C9A0933}" dt="2022-11-16T14:16:06.148" v="422" actId="1076"/>
        <pc:sldMkLst>
          <pc:docMk/>
          <pc:sldMk cId="1817989421" sldId="600"/>
        </pc:sldMkLst>
        <pc:picChg chg="add del">
          <ac:chgData name="조 현영" userId="86576d6c08d227aa" providerId="LiveId" clId="{EDACB108-C683-4B9F-A2B2-62527C9A0933}" dt="2022-11-16T14:14:28.232" v="394" actId="478"/>
          <ac:picMkLst>
            <pc:docMk/>
            <pc:sldMk cId="1817989421" sldId="600"/>
            <ac:picMk id="5" creationId="{EB42F9F5-D4C9-F258-9D2E-CAECC89D17EA}"/>
          </ac:picMkLst>
        </pc:picChg>
        <pc:picChg chg="add mod">
          <ac:chgData name="조 현영" userId="86576d6c08d227aa" providerId="LiveId" clId="{EDACB108-C683-4B9F-A2B2-62527C9A0933}" dt="2022-11-16T14:15:17.732" v="410" actId="1035"/>
          <ac:picMkLst>
            <pc:docMk/>
            <pc:sldMk cId="1817989421" sldId="600"/>
            <ac:picMk id="8" creationId="{F64C1822-2553-AE92-2214-F90B21093051}"/>
          </ac:picMkLst>
        </pc:picChg>
        <pc:picChg chg="del">
          <ac:chgData name="조 현영" userId="86576d6c08d227aa" providerId="LiveId" clId="{EDACB108-C683-4B9F-A2B2-62527C9A0933}" dt="2022-11-16T14:14:25.812" v="392" actId="478"/>
          <ac:picMkLst>
            <pc:docMk/>
            <pc:sldMk cId="1817989421" sldId="600"/>
            <ac:picMk id="9" creationId="{708F15FA-EE76-4D41-A6AD-C9AA43519AD7}"/>
          </ac:picMkLst>
        </pc:picChg>
        <pc:picChg chg="del">
          <ac:chgData name="조 현영" userId="86576d6c08d227aa" providerId="LiveId" clId="{EDACB108-C683-4B9F-A2B2-62527C9A0933}" dt="2022-11-16T14:15:32.757" v="412" actId="478"/>
          <ac:picMkLst>
            <pc:docMk/>
            <pc:sldMk cId="1817989421" sldId="600"/>
            <ac:picMk id="11" creationId="{77F4BDAA-9DA5-4D7E-88A4-2BB3AEDA322E}"/>
          </ac:picMkLst>
        </pc:picChg>
        <pc:picChg chg="add mod">
          <ac:chgData name="조 현영" userId="86576d6c08d227aa" providerId="LiveId" clId="{EDACB108-C683-4B9F-A2B2-62527C9A0933}" dt="2022-11-16T14:15:17.732" v="410" actId="1035"/>
          <ac:picMkLst>
            <pc:docMk/>
            <pc:sldMk cId="1817989421" sldId="600"/>
            <ac:picMk id="12" creationId="{1FDC7677-36B5-B1C0-373C-25ED5AE1B1DB}"/>
          </ac:picMkLst>
        </pc:picChg>
        <pc:picChg chg="del">
          <ac:chgData name="조 현영" userId="86576d6c08d227aa" providerId="LiveId" clId="{EDACB108-C683-4B9F-A2B2-62527C9A0933}" dt="2022-11-16T14:15:31.018" v="411" actId="478"/>
          <ac:picMkLst>
            <pc:docMk/>
            <pc:sldMk cId="1817989421" sldId="600"/>
            <ac:picMk id="13" creationId="{8A7C76C9-EE2D-4263-B4A4-D2D156995B8C}"/>
          </ac:picMkLst>
        </pc:picChg>
        <pc:picChg chg="add mod">
          <ac:chgData name="조 현영" userId="86576d6c08d227aa" providerId="LiveId" clId="{EDACB108-C683-4B9F-A2B2-62527C9A0933}" dt="2022-11-16T14:15:41.763" v="416" actId="1076"/>
          <ac:picMkLst>
            <pc:docMk/>
            <pc:sldMk cId="1817989421" sldId="600"/>
            <ac:picMk id="15" creationId="{4E9A9F9A-0D82-24DC-10A6-6CEF21AD8F41}"/>
          </ac:picMkLst>
        </pc:picChg>
        <pc:picChg chg="add mod">
          <ac:chgData name="조 현영" userId="86576d6c08d227aa" providerId="LiveId" clId="{EDACB108-C683-4B9F-A2B2-62527C9A0933}" dt="2022-11-16T14:16:06.148" v="422" actId="1076"/>
          <ac:picMkLst>
            <pc:docMk/>
            <pc:sldMk cId="1817989421" sldId="600"/>
            <ac:picMk id="17" creationId="{4DCFF6E9-83CB-ADD6-FC72-264F16727A14}"/>
          </ac:picMkLst>
        </pc:picChg>
      </pc:sldChg>
      <pc:sldChg chg="addSp delSp modSp mod">
        <pc:chgData name="조 현영" userId="86576d6c08d227aa" providerId="LiveId" clId="{EDACB108-C683-4B9F-A2B2-62527C9A0933}" dt="2022-11-16T14:19:14.092" v="467" actId="1076"/>
        <pc:sldMkLst>
          <pc:docMk/>
          <pc:sldMk cId="2428036595" sldId="601"/>
        </pc:sldMkLst>
        <pc:spChg chg="mod">
          <ac:chgData name="조 현영" userId="86576d6c08d227aa" providerId="LiveId" clId="{EDACB108-C683-4B9F-A2B2-62527C9A0933}" dt="2022-11-16T14:17:52.097" v="454" actId="20577"/>
          <ac:spMkLst>
            <pc:docMk/>
            <pc:sldMk cId="2428036595" sldId="601"/>
            <ac:spMk id="3" creationId="{00000000-0000-0000-0000-000000000000}"/>
          </ac:spMkLst>
        </pc:spChg>
        <pc:picChg chg="del mod">
          <ac:chgData name="조 현영" userId="86576d6c08d227aa" providerId="LiveId" clId="{EDACB108-C683-4B9F-A2B2-62527C9A0933}" dt="2022-11-16T14:18:23.041" v="458" actId="478"/>
          <ac:picMkLst>
            <pc:docMk/>
            <pc:sldMk cId="2428036595" sldId="601"/>
            <ac:picMk id="5" creationId="{14E85BB7-0A70-4026-B6E0-BE81006826B2}"/>
          </ac:picMkLst>
        </pc:picChg>
        <pc:picChg chg="add mod">
          <ac:chgData name="조 현영" userId="86576d6c08d227aa" providerId="LiveId" clId="{EDACB108-C683-4B9F-A2B2-62527C9A0933}" dt="2022-11-16T14:18:21.783" v="457" actId="1076"/>
          <ac:picMkLst>
            <pc:docMk/>
            <pc:sldMk cId="2428036595" sldId="601"/>
            <ac:picMk id="6" creationId="{11001693-8A7F-E53C-1387-956B1182E266}"/>
          </ac:picMkLst>
        </pc:picChg>
        <pc:picChg chg="add mod">
          <ac:chgData name="조 현영" userId="86576d6c08d227aa" providerId="LiveId" clId="{EDACB108-C683-4B9F-A2B2-62527C9A0933}" dt="2022-11-16T14:19:10.020" v="466" actId="14100"/>
          <ac:picMkLst>
            <pc:docMk/>
            <pc:sldMk cId="2428036595" sldId="601"/>
            <ac:picMk id="9" creationId="{51429C96-D8FD-E82E-0D2E-3D1B050B0E2C}"/>
          </ac:picMkLst>
        </pc:picChg>
        <pc:picChg chg="del mod">
          <ac:chgData name="조 현영" userId="86576d6c08d227aa" providerId="LiveId" clId="{EDACB108-C683-4B9F-A2B2-62527C9A0933}" dt="2022-11-16T14:18:23.515" v="459" actId="478"/>
          <ac:picMkLst>
            <pc:docMk/>
            <pc:sldMk cId="2428036595" sldId="601"/>
            <ac:picMk id="10" creationId="{D850917A-0A1D-4471-9DA7-F7FD4CCE2A75}"/>
          </ac:picMkLst>
        </pc:picChg>
        <pc:picChg chg="add mod">
          <ac:chgData name="조 현영" userId="86576d6c08d227aa" providerId="LiveId" clId="{EDACB108-C683-4B9F-A2B2-62527C9A0933}" dt="2022-11-16T14:19:14.092" v="467" actId="1076"/>
          <ac:picMkLst>
            <pc:docMk/>
            <pc:sldMk cId="2428036595" sldId="601"/>
            <ac:picMk id="12" creationId="{E47F5E00-F90F-1505-4767-35C2A7162E01}"/>
          </ac:picMkLst>
        </pc:picChg>
      </pc:sldChg>
      <pc:sldChg chg="addSp delSp modSp mod">
        <pc:chgData name="조 현영" userId="86576d6c08d227aa" providerId="LiveId" clId="{EDACB108-C683-4B9F-A2B2-62527C9A0933}" dt="2022-11-16T14:19:50.324" v="483" actId="1076"/>
        <pc:sldMkLst>
          <pc:docMk/>
          <pc:sldMk cId="1596659880" sldId="603"/>
        </pc:sldMkLst>
        <pc:spChg chg="mod">
          <ac:chgData name="조 현영" userId="86576d6c08d227aa" providerId="LiveId" clId="{EDACB108-C683-4B9F-A2B2-62527C9A0933}" dt="2022-11-16T14:19:21.207" v="479" actId="20577"/>
          <ac:spMkLst>
            <pc:docMk/>
            <pc:sldMk cId="1596659880" sldId="603"/>
            <ac:spMk id="3" creationId="{00000000-0000-0000-0000-000000000000}"/>
          </ac:spMkLst>
        </pc:spChg>
        <pc:picChg chg="add mod">
          <ac:chgData name="조 현영" userId="86576d6c08d227aa" providerId="LiveId" clId="{EDACB108-C683-4B9F-A2B2-62527C9A0933}" dt="2022-11-16T14:19:50.324" v="483" actId="1076"/>
          <ac:picMkLst>
            <pc:docMk/>
            <pc:sldMk cId="1596659880" sldId="603"/>
            <ac:picMk id="5" creationId="{96CCCEE9-81EA-A0F1-A5B9-EF0AEF729A3A}"/>
          </ac:picMkLst>
        </pc:picChg>
        <pc:picChg chg="del">
          <ac:chgData name="조 현영" userId="86576d6c08d227aa" providerId="LiveId" clId="{EDACB108-C683-4B9F-A2B2-62527C9A0933}" dt="2022-11-16T14:19:17.267" v="468" actId="478"/>
          <ac:picMkLst>
            <pc:docMk/>
            <pc:sldMk cId="1596659880" sldId="603"/>
            <ac:picMk id="6" creationId="{DB5A5B01-FA37-4A7B-8AB0-1B3F765BBFBD}"/>
          </ac:picMkLst>
        </pc:picChg>
      </pc:sldChg>
      <pc:sldChg chg="addSp delSp modSp mod">
        <pc:chgData name="조 현영" userId="86576d6c08d227aa" providerId="LiveId" clId="{EDACB108-C683-4B9F-A2B2-62527C9A0933}" dt="2022-11-16T14:21:19.177" v="495" actId="14100"/>
        <pc:sldMkLst>
          <pc:docMk/>
          <pc:sldMk cId="3439861853" sldId="604"/>
        </pc:sldMkLst>
        <pc:picChg chg="add mod">
          <ac:chgData name="조 현영" userId="86576d6c08d227aa" providerId="LiveId" clId="{EDACB108-C683-4B9F-A2B2-62527C9A0933}" dt="2022-11-16T14:20:59.613" v="490" actId="1076"/>
          <ac:picMkLst>
            <pc:docMk/>
            <pc:sldMk cId="3439861853" sldId="604"/>
            <ac:picMk id="5" creationId="{C874E8CD-F524-825C-396B-F8BD3D02C1FE}"/>
          </ac:picMkLst>
        </pc:picChg>
        <pc:picChg chg="del">
          <ac:chgData name="조 현영" userId="86576d6c08d227aa" providerId="LiveId" clId="{EDACB108-C683-4B9F-A2B2-62527C9A0933}" dt="2022-11-16T14:21:12.471" v="491" actId="478"/>
          <ac:picMkLst>
            <pc:docMk/>
            <pc:sldMk cId="3439861853" sldId="604"/>
            <ac:picMk id="6" creationId="{FA00953D-39D4-46F5-B69A-B1021B93B99C}"/>
          </ac:picMkLst>
        </pc:picChg>
        <pc:picChg chg="del">
          <ac:chgData name="조 현영" userId="86576d6c08d227aa" providerId="LiveId" clId="{EDACB108-C683-4B9F-A2B2-62527C9A0933}" dt="2022-11-16T14:20:51.965" v="484" actId="478"/>
          <ac:picMkLst>
            <pc:docMk/>
            <pc:sldMk cId="3439861853" sldId="604"/>
            <ac:picMk id="8" creationId="{9BC2B941-A44A-4713-8488-7FCB8FAF481E}"/>
          </ac:picMkLst>
        </pc:picChg>
        <pc:picChg chg="del">
          <ac:chgData name="조 현영" userId="86576d6c08d227aa" providerId="LiveId" clId="{EDACB108-C683-4B9F-A2B2-62527C9A0933}" dt="2022-11-16T14:20:51.965" v="484" actId="478"/>
          <ac:picMkLst>
            <pc:docMk/>
            <pc:sldMk cId="3439861853" sldId="604"/>
            <ac:picMk id="10" creationId="{59E68CC0-449E-4B39-AEA0-983D10623BEF}"/>
          </ac:picMkLst>
        </pc:picChg>
        <pc:picChg chg="add mod">
          <ac:chgData name="조 현영" userId="86576d6c08d227aa" providerId="LiveId" clId="{EDACB108-C683-4B9F-A2B2-62527C9A0933}" dt="2022-11-16T14:21:19.177" v="495" actId="14100"/>
          <ac:picMkLst>
            <pc:docMk/>
            <pc:sldMk cId="3439861853" sldId="604"/>
            <ac:picMk id="11" creationId="{C59800E4-CDE5-BEBA-7B11-8A6636C40037}"/>
          </ac:picMkLst>
        </pc:picChg>
      </pc:sldChg>
      <pc:sldChg chg="addSp delSp modSp mod">
        <pc:chgData name="조 현영" userId="86576d6c08d227aa" providerId="LiveId" clId="{EDACB108-C683-4B9F-A2B2-62527C9A0933}" dt="2022-11-16T14:21:47.134" v="501" actId="1076"/>
        <pc:sldMkLst>
          <pc:docMk/>
          <pc:sldMk cId="4052158749" sldId="605"/>
        </pc:sldMkLst>
        <pc:picChg chg="add mod">
          <ac:chgData name="조 현영" userId="86576d6c08d227aa" providerId="LiveId" clId="{EDACB108-C683-4B9F-A2B2-62527C9A0933}" dt="2022-11-16T14:21:47.134" v="501" actId="1076"/>
          <ac:picMkLst>
            <pc:docMk/>
            <pc:sldMk cId="4052158749" sldId="605"/>
            <ac:picMk id="5" creationId="{5E7F48C7-C2CA-1086-9A33-93EF5E21F991}"/>
          </ac:picMkLst>
        </pc:picChg>
        <pc:picChg chg="del">
          <ac:chgData name="조 현영" userId="86576d6c08d227aa" providerId="LiveId" clId="{EDACB108-C683-4B9F-A2B2-62527C9A0933}" dt="2022-11-16T14:21:39.591" v="496" actId="478"/>
          <ac:picMkLst>
            <pc:docMk/>
            <pc:sldMk cId="4052158749" sldId="605"/>
            <ac:picMk id="6" creationId="{2981C22D-5FB0-4C2B-9EC3-516700A459EE}"/>
          </ac:picMkLst>
        </pc:picChg>
      </pc:sldChg>
      <pc:sldChg chg="addSp delSp modSp mod">
        <pc:chgData name="조 현영" userId="86576d6c08d227aa" providerId="LiveId" clId="{EDACB108-C683-4B9F-A2B2-62527C9A0933}" dt="2022-11-16T14:22:20.171" v="507" actId="1038"/>
        <pc:sldMkLst>
          <pc:docMk/>
          <pc:sldMk cId="825091078" sldId="607"/>
        </pc:sldMkLst>
        <pc:picChg chg="add mod">
          <ac:chgData name="조 현영" userId="86576d6c08d227aa" providerId="LiveId" clId="{EDACB108-C683-4B9F-A2B2-62527C9A0933}" dt="2022-11-16T14:22:20.171" v="507" actId="1038"/>
          <ac:picMkLst>
            <pc:docMk/>
            <pc:sldMk cId="825091078" sldId="607"/>
            <ac:picMk id="5" creationId="{E621F30A-88B6-2ACC-850F-2898B52AC1B4}"/>
          </ac:picMkLst>
        </pc:picChg>
        <pc:picChg chg="del">
          <ac:chgData name="조 현영" userId="86576d6c08d227aa" providerId="LiveId" clId="{EDACB108-C683-4B9F-A2B2-62527C9A0933}" dt="2022-11-16T14:22:07.663" v="502" actId="478"/>
          <ac:picMkLst>
            <pc:docMk/>
            <pc:sldMk cId="825091078" sldId="607"/>
            <ac:picMk id="9" creationId="{D09B12AF-9900-4A04-BD44-B18B46B4756D}"/>
          </ac:picMkLst>
        </pc:picChg>
        <pc:picChg chg="mod">
          <ac:chgData name="조 현영" userId="86576d6c08d227aa" providerId="LiveId" clId="{EDACB108-C683-4B9F-A2B2-62527C9A0933}" dt="2022-11-16T14:22:20.171" v="507" actId="1038"/>
          <ac:picMkLst>
            <pc:docMk/>
            <pc:sldMk cId="825091078" sldId="607"/>
            <ac:picMk id="11" creationId="{7502CCA6-3EB0-431A-A59F-9ABFAB627967}"/>
          </ac:picMkLst>
        </pc:picChg>
      </pc:sldChg>
      <pc:sldChg chg="addSp delSp modSp mod">
        <pc:chgData name="조 현영" userId="86576d6c08d227aa" providerId="LiveId" clId="{EDACB108-C683-4B9F-A2B2-62527C9A0933}" dt="2022-11-16T14:23:40.218" v="538" actId="20577"/>
        <pc:sldMkLst>
          <pc:docMk/>
          <pc:sldMk cId="618180687" sldId="610"/>
        </pc:sldMkLst>
        <pc:spChg chg="mod">
          <ac:chgData name="조 현영" userId="86576d6c08d227aa" providerId="LiveId" clId="{EDACB108-C683-4B9F-A2B2-62527C9A0933}" dt="2022-11-16T14:23:40.218" v="538" actId="20577"/>
          <ac:spMkLst>
            <pc:docMk/>
            <pc:sldMk cId="618180687" sldId="610"/>
            <ac:spMk id="3" creationId="{00000000-0000-0000-0000-000000000000}"/>
          </ac:spMkLst>
        </pc:spChg>
        <pc:picChg chg="add mod">
          <ac:chgData name="조 현영" userId="86576d6c08d227aa" providerId="LiveId" clId="{EDACB108-C683-4B9F-A2B2-62527C9A0933}" dt="2022-11-16T14:23:05.653" v="512" actId="14100"/>
          <ac:picMkLst>
            <pc:docMk/>
            <pc:sldMk cId="618180687" sldId="610"/>
            <ac:picMk id="5" creationId="{99402563-F522-8D38-A4D8-8E587FAD2FAE}"/>
          </ac:picMkLst>
        </pc:picChg>
        <pc:picChg chg="del">
          <ac:chgData name="조 현영" userId="86576d6c08d227aa" providerId="LiveId" clId="{EDACB108-C683-4B9F-A2B2-62527C9A0933}" dt="2022-11-16T14:22:59.162" v="508" actId="478"/>
          <ac:picMkLst>
            <pc:docMk/>
            <pc:sldMk cId="618180687" sldId="610"/>
            <ac:picMk id="10" creationId="{C285D334-8280-4421-B7DB-45156B19B6C3}"/>
          </ac:picMkLst>
        </pc:picChg>
        <pc:picChg chg="mod">
          <ac:chgData name="조 현영" userId="86576d6c08d227aa" providerId="LiveId" clId="{EDACB108-C683-4B9F-A2B2-62527C9A0933}" dt="2022-11-16T14:23:20.435" v="513" actId="1076"/>
          <ac:picMkLst>
            <pc:docMk/>
            <pc:sldMk cId="618180687" sldId="610"/>
            <ac:picMk id="12" creationId="{F2950DAB-03E5-484E-ACC9-11D6B236399D}"/>
          </ac:picMkLst>
        </pc:picChg>
      </pc:sldChg>
      <pc:sldChg chg="addSp delSp modSp mod">
        <pc:chgData name="조 현영" userId="86576d6c08d227aa" providerId="LiveId" clId="{EDACB108-C683-4B9F-A2B2-62527C9A0933}" dt="2022-11-16T14:24:25.567" v="552" actId="1076"/>
        <pc:sldMkLst>
          <pc:docMk/>
          <pc:sldMk cId="1519217957" sldId="611"/>
        </pc:sldMkLst>
        <pc:spChg chg="mod">
          <ac:chgData name="조 현영" userId="86576d6c08d227aa" providerId="LiveId" clId="{EDACB108-C683-4B9F-A2B2-62527C9A0933}" dt="2022-11-16T14:24:04.030" v="546" actId="20577"/>
          <ac:spMkLst>
            <pc:docMk/>
            <pc:sldMk cId="1519217957" sldId="611"/>
            <ac:spMk id="3" creationId="{00000000-0000-0000-0000-000000000000}"/>
          </ac:spMkLst>
        </pc:spChg>
        <pc:picChg chg="add mod">
          <ac:chgData name="조 현영" userId="86576d6c08d227aa" providerId="LiveId" clId="{EDACB108-C683-4B9F-A2B2-62527C9A0933}" dt="2022-11-16T14:23:59.670" v="542" actId="1076"/>
          <ac:picMkLst>
            <pc:docMk/>
            <pc:sldMk cId="1519217957" sldId="611"/>
            <ac:picMk id="5" creationId="{4B59F828-153A-EC46-FD10-050FF6AAA656}"/>
          </ac:picMkLst>
        </pc:picChg>
        <pc:picChg chg="del">
          <ac:chgData name="조 현영" userId="86576d6c08d227aa" providerId="LiveId" clId="{EDACB108-C683-4B9F-A2B2-62527C9A0933}" dt="2022-11-16T14:23:54.944" v="539" actId="478"/>
          <ac:picMkLst>
            <pc:docMk/>
            <pc:sldMk cId="1519217957" sldId="611"/>
            <ac:picMk id="6" creationId="{4AB7B2A4-A8F3-4022-8281-98865FB75253}"/>
          </ac:picMkLst>
        </pc:picChg>
        <pc:picChg chg="add mod">
          <ac:chgData name="조 현영" userId="86576d6c08d227aa" providerId="LiveId" clId="{EDACB108-C683-4B9F-A2B2-62527C9A0933}" dt="2022-11-16T14:24:25.567" v="552" actId="1076"/>
          <ac:picMkLst>
            <pc:docMk/>
            <pc:sldMk cId="1519217957" sldId="611"/>
            <ac:picMk id="9" creationId="{8296441D-74C6-AA8C-A395-FDBFEB2B05F9}"/>
          </ac:picMkLst>
        </pc:picChg>
      </pc:sldChg>
      <pc:sldChg chg="addSp delSp modSp mod">
        <pc:chgData name="조 현영" userId="86576d6c08d227aa" providerId="LiveId" clId="{EDACB108-C683-4B9F-A2B2-62527C9A0933}" dt="2022-11-16T14:27:24.524" v="567" actId="1076"/>
        <pc:sldMkLst>
          <pc:docMk/>
          <pc:sldMk cId="1456192213" sldId="612"/>
        </pc:sldMkLst>
        <pc:picChg chg="add mod">
          <ac:chgData name="조 현영" userId="86576d6c08d227aa" providerId="LiveId" clId="{EDACB108-C683-4B9F-A2B2-62527C9A0933}" dt="2022-11-16T14:25:50.336" v="557" actId="14100"/>
          <ac:picMkLst>
            <pc:docMk/>
            <pc:sldMk cId="1456192213" sldId="612"/>
            <ac:picMk id="5" creationId="{C09CBE10-4BEF-7C38-607C-32C47FCFA638}"/>
          </ac:picMkLst>
        </pc:picChg>
        <pc:picChg chg="mod">
          <ac:chgData name="조 현영" userId="86576d6c08d227aa" providerId="LiveId" clId="{EDACB108-C683-4B9F-A2B2-62527C9A0933}" dt="2022-11-16T14:27:24.524" v="567" actId="1076"/>
          <ac:picMkLst>
            <pc:docMk/>
            <pc:sldMk cId="1456192213" sldId="612"/>
            <ac:picMk id="8" creationId="{B691DB06-D204-4328-ADDD-D0E812A415F0}"/>
          </ac:picMkLst>
        </pc:picChg>
        <pc:picChg chg="add mod">
          <ac:chgData name="조 현영" userId="86576d6c08d227aa" providerId="LiveId" clId="{EDACB108-C683-4B9F-A2B2-62527C9A0933}" dt="2022-11-16T14:27:19.733" v="565" actId="1076"/>
          <ac:picMkLst>
            <pc:docMk/>
            <pc:sldMk cId="1456192213" sldId="612"/>
            <ac:picMk id="9" creationId="{00A753E9-E066-0480-917F-82316B8BA27D}"/>
          </ac:picMkLst>
        </pc:picChg>
        <pc:picChg chg="del">
          <ac:chgData name="조 현영" userId="86576d6c08d227aa" providerId="LiveId" clId="{EDACB108-C683-4B9F-A2B2-62527C9A0933}" dt="2022-11-16T14:25:41.916" v="553" actId="478"/>
          <ac:picMkLst>
            <pc:docMk/>
            <pc:sldMk cId="1456192213" sldId="612"/>
            <ac:picMk id="10" creationId="{1C1D6DF3-7BDB-4691-AB5A-4B087AA3D7B8}"/>
          </ac:picMkLst>
        </pc:picChg>
      </pc:sldChg>
      <pc:sldChg chg="addSp delSp modSp mod">
        <pc:chgData name="조 현영" userId="86576d6c08d227aa" providerId="LiveId" clId="{EDACB108-C683-4B9F-A2B2-62527C9A0933}" dt="2022-11-16T14:28:17.006" v="571" actId="1076"/>
        <pc:sldMkLst>
          <pc:docMk/>
          <pc:sldMk cId="543405566" sldId="614"/>
        </pc:sldMkLst>
        <pc:picChg chg="add mod">
          <ac:chgData name="조 현영" userId="86576d6c08d227aa" providerId="LiveId" clId="{EDACB108-C683-4B9F-A2B2-62527C9A0933}" dt="2022-11-16T14:28:17.006" v="571" actId="1076"/>
          <ac:picMkLst>
            <pc:docMk/>
            <pc:sldMk cId="543405566" sldId="614"/>
            <ac:picMk id="5" creationId="{6EA716C1-738E-FB7E-8A14-91F66D76A324}"/>
          </ac:picMkLst>
        </pc:picChg>
        <pc:picChg chg="del">
          <ac:chgData name="조 현영" userId="86576d6c08d227aa" providerId="LiveId" clId="{EDACB108-C683-4B9F-A2B2-62527C9A0933}" dt="2022-11-16T14:28:08.511" v="568" actId="478"/>
          <ac:picMkLst>
            <pc:docMk/>
            <pc:sldMk cId="543405566" sldId="614"/>
            <ac:picMk id="8" creationId="{0EEF3747-46A0-4F34-835E-DF1413D36003}"/>
          </ac:picMkLst>
        </pc:picChg>
      </pc:sldChg>
      <pc:sldChg chg="addSp delSp modSp mod">
        <pc:chgData name="조 현영" userId="86576d6c08d227aa" providerId="LiveId" clId="{EDACB108-C683-4B9F-A2B2-62527C9A0933}" dt="2022-11-16T14:29:08.751" v="580" actId="1076"/>
        <pc:sldMkLst>
          <pc:docMk/>
          <pc:sldMk cId="1027146878" sldId="615"/>
        </pc:sldMkLst>
        <pc:spChg chg="mod">
          <ac:chgData name="조 현영" userId="86576d6c08d227aa" providerId="LiveId" clId="{EDACB108-C683-4B9F-A2B2-62527C9A0933}" dt="2022-11-16T14:29:02.901" v="579" actId="20577"/>
          <ac:spMkLst>
            <pc:docMk/>
            <pc:sldMk cId="1027146878" sldId="615"/>
            <ac:spMk id="3" creationId="{00000000-0000-0000-0000-000000000000}"/>
          </ac:spMkLst>
        </pc:spChg>
        <pc:picChg chg="add mod">
          <ac:chgData name="조 현영" userId="86576d6c08d227aa" providerId="LiveId" clId="{EDACB108-C683-4B9F-A2B2-62527C9A0933}" dt="2022-11-16T14:28:52.463" v="576" actId="1076"/>
          <ac:picMkLst>
            <pc:docMk/>
            <pc:sldMk cId="1027146878" sldId="615"/>
            <ac:picMk id="5" creationId="{58244C40-107E-AEB7-780D-0F73281BE480}"/>
          </ac:picMkLst>
        </pc:picChg>
        <pc:picChg chg="del">
          <ac:chgData name="조 현영" userId="86576d6c08d227aa" providerId="LiveId" clId="{EDACB108-C683-4B9F-A2B2-62527C9A0933}" dt="2022-11-16T14:28:46.606" v="572" actId="478"/>
          <ac:picMkLst>
            <pc:docMk/>
            <pc:sldMk cId="1027146878" sldId="615"/>
            <ac:picMk id="6" creationId="{88BFC604-E66B-4040-89BF-39EF224FA2D6}"/>
          </ac:picMkLst>
        </pc:picChg>
        <pc:picChg chg="del">
          <ac:chgData name="조 현영" userId="86576d6c08d227aa" providerId="LiveId" clId="{EDACB108-C683-4B9F-A2B2-62527C9A0933}" dt="2022-11-16T14:28:46.606" v="572" actId="478"/>
          <ac:picMkLst>
            <pc:docMk/>
            <pc:sldMk cId="1027146878" sldId="615"/>
            <ac:picMk id="9" creationId="{7FC45860-8D9E-4B11-AAA3-6E8741AA20B5}"/>
          </ac:picMkLst>
        </pc:picChg>
        <pc:picChg chg="mod">
          <ac:chgData name="조 현영" userId="86576d6c08d227aa" providerId="LiveId" clId="{EDACB108-C683-4B9F-A2B2-62527C9A0933}" dt="2022-11-16T14:29:08.751" v="580" actId="1076"/>
          <ac:picMkLst>
            <pc:docMk/>
            <pc:sldMk cId="1027146878" sldId="615"/>
            <ac:picMk id="11" creationId="{4A698463-1D55-4E79-A369-A39A07FFC9D7}"/>
          </ac:picMkLst>
        </pc:picChg>
      </pc:sldChg>
      <pc:sldChg chg="addSp delSp modSp mod">
        <pc:chgData name="조 현영" userId="86576d6c08d227aa" providerId="LiveId" clId="{EDACB108-C683-4B9F-A2B2-62527C9A0933}" dt="2022-11-16T14:31:55.735" v="586" actId="14100"/>
        <pc:sldMkLst>
          <pc:docMk/>
          <pc:sldMk cId="1942559293" sldId="617"/>
        </pc:sldMkLst>
        <pc:picChg chg="add mod">
          <ac:chgData name="조 현영" userId="86576d6c08d227aa" providerId="LiveId" clId="{EDACB108-C683-4B9F-A2B2-62527C9A0933}" dt="2022-11-16T14:31:55.735" v="586" actId="14100"/>
          <ac:picMkLst>
            <pc:docMk/>
            <pc:sldMk cId="1942559293" sldId="617"/>
            <ac:picMk id="5" creationId="{82B92FCE-A30D-BC41-D604-743A3B9AC9B8}"/>
          </ac:picMkLst>
        </pc:picChg>
        <pc:picChg chg="del">
          <ac:chgData name="조 현영" userId="86576d6c08d227aa" providerId="LiveId" clId="{EDACB108-C683-4B9F-A2B2-62527C9A0933}" dt="2022-11-16T14:31:46.975" v="581" actId="478"/>
          <ac:picMkLst>
            <pc:docMk/>
            <pc:sldMk cId="1942559293" sldId="617"/>
            <ac:picMk id="6" creationId="{15044383-74EF-48FF-8A1E-27102930E99B}"/>
          </ac:picMkLst>
        </pc:picChg>
        <pc:picChg chg="del">
          <ac:chgData name="조 현영" userId="86576d6c08d227aa" providerId="LiveId" clId="{EDACB108-C683-4B9F-A2B2-62527C9A0933}" dt="2022-11-16T14:31:47.921" v="582" actId="478"/>
          <ac:picMkLst>
            <pc:docMk/>
            <pc:sldMk cId="1942559293" sldId="617"/>
            <ac:picMk id="9" creationId="{807B2140-A94F-4927-BDEC-271C6C6AAD44}"/>
          </ac:picMkLst>
        </pc:picChg>
      </pc:sldChg>
      <pc:sldChg chg="addSp delSp modSp mod">
        <pc:chgData name="조 현영" userId="86576d6c08d227aa" providerId="LiveId" clId="{EDACB108-C683-4B9F-A2B2-62527C9A0933}" dt="2022-11-16T14:36:04.960" v="598" actId="1076"/>
        <pc:sldMkLst>
          <pc:docMk/>
          <pc:sldMk cId="3008025955" sldId="618"/>
        </pc:sldMkLst>
        <pc:picChg chg="add mod">
          <ac:chgData name="조 현영" userId="86576d6c08d227aa" providerId="LiveId" clId="{EDACB108-C683-4B9F-A2B2-62527C9A0933}" dt="2022-11-16T14:35:47.511" v="594" actId="1076"/>
          <ac:picMkLst>
            <pc:docMk/>
            <pc:sldMk cId="3008025955" sldId="618"/>
            <ac:picMk id="5" creationId="{98800004-3758-1073-E63A-22360C3C46AE}"/>
          </ac:picMkLst>
        </pc:picChg>
        <pc:picChg chg="del">
          <ac:chgData name="조 현영" userId="86576d6c08d227aa" providerId="LiveId" clId="{EDACB108-C683-4B9F-A2B2-62527C9A0933}" dt="2022-11-16T14:35:49.499" v="596" actId="478"/>
          <ac:picMkLst>
            <pc:docMk/>
            <pc:sldMk cId="3008025955" sldId="618"/>
            <ac:picMk id="6" creationId="{86AA97DF-712F-4A2F-8FAE-6D42D4409205}"/>
          </ac:picMkLst>
        </pc:picChg>
        <pc:picChg chg="del">
          <ac:chgData name="조 현영" userId="86576d6c08d227aa" providerId="LiveId" clId="{EDACB108-C683-4B9F-A2B2-62527C9A0933}" dt="2022-11-16T14:35:48.780" v="595" actId="478"/>
          <ac:picMkLst>
            <pc:docMk/>
            <pc:sldMk cId="3008025955" sldId="618"/>
            <ac:picMk id="9" creationId="{A3FD20BC-835F-4A28-82A3-FB3CDC7CF9B7}"/>
          </ac:picMkLst>
        </pc:picChg>
        <pc:picChg chg="add mod">
          <ac:chgData name="조 현영" userId="86576d6c08d227aa" providerId="LiveId" clId="{EDACB108-C683-4B9F-A2B2-62527C9A0933}" dt="2022-11-16T14:36:04.960" v="598" actId="1076"/>
          <ac:picMkLst>
            <pc:docMk/>
            <pc:sldMk cId="3008025955" sldId="618"/>
            <ac:picMk id="10" creationId="{0F47AFAB-ECC0-3F8A-ACD5-DF6C78CAF5F4}"/>
          </ac:picMkLst>
        </pc:picChg>
      </pc:sldChg>
      <pc:sldChg chg="addSp delSp modSp mod">
        <pc:chgData name="조 현영" userId="86576d6c08d227aa" providerId="LiveId" clId="{EDACB108-C683-4B9F-A2B2-62527C9A0933}" dt="2022-11-16T14:32:24.580" v="591" actId="1076"/>
        <pc:sldMkLst>
          <pc:docMk/>
          <pc:sldMk cId="2702973617" sldId="619"/>
        </pc:sldMkLst>
        <pc:picChg chg="add mod">
          <ac:chgData name="조 현영" userId="86576d6c08d227aa" providerId="LiveId" clId="{EDACB108-C683-4B9F-A2B2-62527C9A0933}" dt="2022-11-16T14:32:24.580" v="591" actId="1076"/>
          <ac:picMkLst>
            <pc:docMk/>
            <pc:sldMk cId="2702973617" sldId="619"/>
            <ac:picMk id="5" creationId="{8D01AA09-0EBF-F9CC-46D3-229D3505B78B}"/>
          </ac:picMkLst>
        </pc:picChg>
        <pc:picChg chg="del">
          <ac:chgData name="조 현영" userId="86576d6c08d227aa" providerId="LiveId" clId="{EDACB108-C683-4B9F-A2B2-62527C9A0933}" dt="2022-11-16T14:32:16.667" v="587" actId="478"/>
          <ac:picMkLst>
            <pc:docMk/>
            <pc:sldMk cId="2702973617" sldId="619"/>
            <ac:picMk id="6" creationId="{9E7AE534-3837-4010-93C3-A2106EBC37FF}"/>
          </ac:picMkLst>
        </pc:picChg>
        <pc:picChg chg="del">
          <ac:chgData name="조 현영" userId="86576d6c08d227aa" providerId="LiveId" clId="{EDACB108-C683-4B9F-A2B2-62527C9A0933}" dt="2022-11-16T14:32:18.033" v="588" actId="478"/>
          <ac:picMkLst>
            <pc:docMk/>
            <pc:sldMk cId="2702973617" sldId="619"/>
            <ac:picMk id="9" creationId="{38680009-A193-428B-9E80-8A0580547072}"/>
          </ac:picMkLst>
        </pc:picChg>
      </pc:sldChg>
      <pc:sldChg chg="addSp delSp modSp add mod">
        <pc:chgData name="조 현영" userId="86576d6c08d227aa" providerId="LiveId" clId="{EDACB108-C683-4B9F-A2B2-62527C9A0933}" dt="2022-11-16T14:07:05.607" v="325" actId="1076"/>
        <pc:sldMkLst>
          <pc:docMk/>
          <pc:sldMk cId="3552084030" sldId="626"/>
        </pc:sldMkLst>
        <pc:spChg chg="mod">
          <ac:chgData name="조 현영" userId="86576d6c08d227aa" providerId="LiveId" clId="{EDACB108-C683-4B9F-A2B2-62527C9A0933}" dt="2022-11-16T14:05:08.132" v="103" actId="20577"/>
          <ac:spMkLst>
            <pc:docMk/>
            <pc:sldMk cId="3552084030" sldId="626"/>
            <ac:spMk id="2" creationId="{00000000-0000-0000-0000-000000000000}"/>
          </ac:spMkLst>
        </pc:spChg>
        <pc:spChg chg="mod">
          <ac:chgData name="조 현영" userId="86576d6c08d227aa" providerId="LiveId" clId="{EDACB108-C683-4B9F-A2B2-62527C9A0933}" dt="2022-11-16T14:07:03.452" v="324" actId="20577"/>
          <ac:spMkLst>
            <pc:docMk/>
            <pc:sldMk cId="3552084030" sldId="626"/>
            <ac:spMk id="3" creationId="{00000000-0000-0000-0000-000000000000}"/>
          </ac:spMkLst>
        </pc:spChg>
        <pc:picChg chg="add mod">
          <ac:chgData name="조 현영" userId="86576d6c08d227aa" providerId="LiveId" clId="{EDACB108-C683-4B9F-A2B2-62527C9A0933}" dt="2022-11-16T14:07:05.607" v="325" actId="1076"/>
          <ac:picMkLst>
            <pc:docMk/>
            <pc:sldMk cId="3552084030" sldId="626"/>
            <ac:picMk id="5" creationId="{744FBF73-9B70-D6EA-12FF-33424700F6A7}"/>
          </ac:picMkLst>
        </pc:picChg>
        <pc:picChg chg="del">
          <ac:chgData name="조 현영" userId="86576d6c08d227aa" providerId="LiveId" clId="{EDACB108-C683-4B9F-A2B2-62527C9A0933}" dt="2022-11-16T14:05:08.609" v="104" actId="478"/>
          <ac:picMkLst>
            <pc:docMk/>
            <pc:sldMk cId="3552084030" sldId="626"/>
            <ac:picMk id="6" creationId="{EA23C980-0309-4111-A073-FF7B81E60CB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1903" y="6021315"/>
            <a:ext cx="4168751" cy="773390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91043"/>
            <a:ext cx="5111750" cy="56351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91043"/>
            <a:ext cx="2057400" cy="56351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91043"/>
            <a:ext cx="6019800" cy="56351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rgbClr val="953D46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ZeroCho/nodejs-book/tree/master/ch9/9.1/nodebird" TargetMode="Externa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hyperlink" Target="http://localhost:8001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:8001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hyperlink" Target="https://github.com/zerocho/nodejs-book" TargetMode="Externa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1/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github.com/ZeroCho/nodejs-book/tree/master/ch9/9.1/nodebird" TargetMode="Externa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81903" y="3717035"/>
            <a:ext cx="2707530" cy="830996"/>
          </a:xfrm>
        </p:spPr>
        <p:txBody>
          <a:bodyPr/>
          <a:lstStyle/>
          <a:p>
            <a:pPr lvl="0"/>
            <a:r>
              <a:rPr lang="en-US" altLang="ko-KR" dirty="0"/>
              <a:t>9</a:t>
            </a:r>
            <a:r>
              <a:rPr lang="ko-KR" altLang="en-US" dirty="0"/>
              <a:t>장</a:t>
            </a:r>
            <a:endParaRPr lang="ko-KR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39D42F-70F9-4FEF-AC47-9E2297895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59" y="1279"/>
            <a:ext cx="9119681" cy="6856721"/>
          </a:xfrm>
          <a:prstGeom prst="rect">
            <a:avLst/>
          </a:prstGeom>
        </p:spPr>
      </p:pic>
      <p:sp>
        <p:nvSpPr>
          <p:cNvPr id="2" name="제목 2">
            <a:extLst>
              <a:ext uri="{FF2B5EF4-FFF2-40B4-BE49-F238E27FC236}">
                <a16:creationId xmlns:a16="http://schemas.microsoft.com/office/drawing/2014/main" id="{E4A8DC17-B006-A69F-BAF5-35FBF5EB42FA}"/>
              </a:ext>
            </a:extLst>
          </p:cNvPr>
          <p:cNvSpPr txBox="1">
            <a:spLocks/>
          </p:cNvSpPr>
          <p:nvPr/>
        </p:nvSpPr>
        <p:spPr>
          <a:xfrm>
            <a:off x="309082" y="3947463"/>
            <a:ext cx="2707530" cy="83099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altLang="ko-KR" dirty="0"/>
              <a:t>9</a:t>
            </a:r>
            <a:r>
              <a:rPr lang="ko-KR" altLang="en-US"/>
              <a:t>장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7.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컨트롤러와 서비스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컨트롤러는 라우터의 마지막에 위치하는 미들웨어로 응답을 보내는 역할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컨트롤러를 분리하면 좋은 점이 많음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. 11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장에서 알아봄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구조 갖추기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4FBF73-9B70-D6EA-12FF-33424700F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74" y="2737716"/>
            <a:ext cx="79629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8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11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9.2 </a:t>
            </a:r>
            <a:r>
              <a:rPr lang="ko-KR" altLang="en-US" dirty="0"/>
              <a:t>데이터베이스 세팅하기</a:t>
            </a:r>
          </a:p>
        </p:txBody>
      </p:sp>
    </p:spTree>
    <p:extLst>
      <p:ext uri="{BB962C8B-B14F-4D97-AF65-F5344CB8AC3E}">
        <p14:creationId xmlns:p14="http://schemas.microsoft.com/office/powerpoint/2010/main" val="2064632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모델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소스 코드는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  <a:hlinkClick r:id="rId2"/>
              </a:rPr>
              <a:t>https://github.com/ZeroCho/nodejs-book/tree/master/ch9/9.1/nodebird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models/user.js: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 테이블과 연결됨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2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provider: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카카오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로그인인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경우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kakao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로그인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이메일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비밀번호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 경우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local</a:t>
            </a:r>
          </a:p>
          <a:p>
            <a:pPr lvl="2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snsId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카카오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로그인인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경우 주어지는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id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models/post.js: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게시글 내용과 이미지 경로를 저장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이미지는 파일로 저장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models/hashtag.js: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해시태그 이름을 저장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나중에 태그로 검색하기 위해서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 세팅하기</a:t>
            </a:r>
          </a:p>
        </p:txBody>
      </p:sp>
    </p:spTree>
    <p:extLst>
      <p:ext uri="{BB962C8B-B14F-4D97-AF65-F5344CB8AC3E}">
        <p14:creationId xmlns:p14="http://schemas.microsoft.com/office/powerpoint/2010/main" val="1628256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2. models/index.js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4558592" cy="4964629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시퀄라이즈가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자동으로 생성해주는 코드 대신 다음과 같이 변경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모델들을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models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폴더에서 자동으로 불러옴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readdirSync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모델 간 관계가 있는 경우 관계 설정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User(1):Post(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Post(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):Hashtag(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User(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):User(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 세팅하기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B86ECF-A88D-47A5-B58C-41CF2CDFA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3947463"/>
            <a:ext cx="2039953" cy="27595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55A2DC-46E5-6272-30BE-C2286D588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283" y="1355147"/>
            <a:ext cx="3812241" cy="35584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2B0636-4838-DD70-DFFE-23796A179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1960" y="4913552"/>
            <a:ext cx="2868853" cy="162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67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3. associate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7183783" cy="4964629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모델간의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관계들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associate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작성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hasMany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belongsTo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다대다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belongsToMany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2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foreignKey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외래키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2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as: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컬럼에 대한 별명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2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through: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중간 테이블명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 세팅하기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B86ECF-A88D-47A5-B58C-41CF2CDFA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113" y="1449619"/>
            <a:ext cx="2039953" cy="27595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054516-AF99-4DD9-9B96-137069142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1" y="4227773"/>
            <a:ext cx="3571634" cy="11555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38F1A9-8FFF-419A-94F6-A69D334D2E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81" y="5401908"/>
            <a:ext cx="3867679" cy="142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37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팔로잉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-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팔로워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다대다 관계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4964629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User(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다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):User(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다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다대다 관계이므로 중간 테이블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(Follow)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생성됨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모델 이름이 같으므로 구분 필요함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(as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구분자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역할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foreignKey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반대 테이블 컬럼의 프라이머리 키 컬럼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시퀄라이즈는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이름을 바탕으로 자동으로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addFollower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getFollowers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addFollowing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getFollowings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메서드 생성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 세팅하기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08B29C-1D83-45F2-B210-E5D461708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3484720"/>
            <a:ext cx="61817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52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4964629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설정은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config/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config.json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에서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개발환경용 설정은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development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아래에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설정 파일 작성 후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nodebird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데이터베이스 생성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 세팅하기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6E4685F-068C-4DB7-B76B-4355886C0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866" y="2046432"/>
            <a:ext cx="2230388" cy="21364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D6D941-87B3-CD79-5767-9C51970BE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866" y="4820116"/>
            <a:ext cx="4487525" cy="197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9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모델과 서버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4964629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sequelize.sync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()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가 테이블 생성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NOT EXIST(SQL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테이블이 없을 때만 생성해줌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 세팅하기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D2E885-BFB0-491B-BE1B-EC0FFB963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104039"/>
            <a:ext cx="3533775" cy="876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EC9027-973B-43C8-9C1B-19E149265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670" y="2881454"/>
            <a:ext cx="33623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65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모델과 서버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4964629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npm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start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서버 실행 시 콘솔에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SQL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문이 표시됨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 세팅하기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635591-A2E0-489A-810F-1FB47E763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816004"/>
            <a:ext cx="68103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44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9.3 Passport </a:t>
            </a:r>
            <a:r>
              <a:rPr lang="ko-KR" altLang="en-US" dirty="0"/>
              <a:t>모듈로 로그인</a:t>
            </a:r>
          </a:p>
        </p:txBody>
      </p:sp>
    </p:spTree>
    <p:extLst>
      <p:ext uri="{BB962C8B-B14F-4D97-AF65-F5344CB8AC3E}">
        <p14:creationId xmlns:p14="http://schemas.microsoft.com/office/powerpoint/2010/main" val="963839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3600" b="1" dirty="0">
                <a:solidFill>
                  <a:srgbClr val="C00000"/>
                </a:solidFill>
              </a:rPr>
              <a:t>9</a:t>
            </a:r>
            <a:r>
              <a:rPr lang="ko-KR" altLang="en-US" sz="3600" b="1" dirty="0">
                <a:solidFill>
                  <a:srgbClr val="C00000"/>
                </a:solidFill>
              </a:rPr>
              <a:t>장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159893" y="1643183"/>
            <a:ext cx="4824214" cy="3081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9.1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 갖추기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9.2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데이터베이스 세팅하기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9.3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Passport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모듈로 로그인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9.4  </a:t>
            </a:r>
            <a:r>
              <a:rPr lang="en-US" altLang="ko-KR" sz="2000" b="1" dirty="0" err="1">
                <a:ea typeface="KoPub돋움체_Pro Bold" panose="02020603020101020101" pitchFamily="18" charset="-127"/>
              </a:rPr>
              <a:t>Multer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모듈로 이미지 업로드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9.5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프로젝트 마무리하기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4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패스포트 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5013151" cy="4964629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로그인 과정을 쉽게 처리할 수 있게 도와주는 </a:t>
            </a:r>
            <a:r>
              <a:rPr lang="en-US" altLang="ko-KR" dirty="0"/>
              <a:t>Passport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lvl="1"/>
            <a:r>
              <a:rPr lang="ko-KR" altLang="en-US" dirty="0"/>
              <a:t>비밀번호 암호화를 위한 </a:t>
            </a:r>
            <a:r>
              <a:rPr lang="en-US" altLang="ko-KR" dirty="0" err="1"/>
              <a:t>bcrypt</a:t>
            </a:r>
            <a:r>
              <a:rPr lang="ko-KR" altLang="en-US" dirty="0"/>
              <a:t>도 같이 설치</a:t>
            </a:r>
            <a:endParaRPr lang="en-US" altLang="ko-KR" dirty="0"/>
          </a:p>
          <a:p>
            <a:pPr lvl="1"/>
            <a:r>
              <a:rPr lang="ko-KR" altLang="en-US" dirty="0"/>
              <a:t>설치 후 </a:t>
            </a:r>
            <a:r>
              <a:rPr lang="en-US" altLang="ko-KR" dirty="0"/>
              <a:t>app.js</a:t>
            </a:r>
            <a:r>
              <a:rPr lang="ko-KR" altLang="en-US" dirty="0"/>
              <a:t>와도 연결</a:t>
            </a:r>
            <a:endParaRPr lang="en-US" altLang="ko-KR" dirty="0"/>
          </a:p>
          <a:p>
            <a:pPr lvl="1"/>
            <a:r>
              <a:rPr lang="en-US" altLang="ko-KR" dirty="0" err="1"/>
              <a:t>passport.initialize</a:t>
            </a:r>
            <a:r>
              <a:rPr lang="en-US" altLang="ko-KR" dirty="0"/>
              <a:t>(): </a:t>
            </a:r>
            <a:r>
              <a:rPr lang="ko-KR" altLang="en-US" dirty="0"/>
              <a:t>요청 객체에 </a:t>
            </a:r>
            <a:r>
              <a:rPr lang="en-US" altLang="ko-KR" dirty="0"/>
              <a:t>passport</a:t>
            </a:r>
            <a:r>
              <a:rPr lang="ko-KR" altLang="en-US" dirty="0"/>
              <a:t> 설정을 심음</a:t>
            </a:r>
            <a:endParaRPr lang="en-US" altLang="ko-KR" dirty="0"/>
          </a:p>
          <a:p>
            <a:pPr lvl="1"/>
            <a:r>
              <a:rPr lang="en-US" altLang="ko-KR" dirty="0" err="1"/>
              <a:t>passport.session</a:t>
            </a:r>
            <a:r>
              <a:rPr lang="en-US" altLang="ko-KR" dirty="0"/>
              <a:t>(): </a:t>
            </a:r>
            <a:r>
              <a:rPr lang="en-US" altLang="ko-KR" dirty="0" err="1"/>
              <a:t>req.session</a:t>
            </a:r>
            <a:r>
              <a:rPr lang="en-US" altLang="ko-KR" dirty="0"/>
              <a:t> </a:t>
            </a:r>
            <a:r>
              <a:rPr lang="ko-KR" altLang="en-US" dirty="0"/>
              <a:t>객체에 </a:t>
            </a:r>
            <a:r>
              <a:rPr lang="en-US" altLang="ko-KR" dirty="0"/>
              <a:t>passport </a:t>
            </a:r>
            <a:r>
              <a:rPr lang="ko-KR" altLang="en-US" dirty="0"/>
              <a:t>정보를 저장</a:t>
            </a:r>
            <a:endParaRPr lang="en-US" altLang="ko-KR" dirty="0"/>
          </a:p>
          <a:p>
            <a:pPr lvl="1"/>
            <a:r>
              <a:rPr lang="en-US" altLang="ko-KR" dirty="0"/>
              <a:t>express-session </a:t>
            </a:r>
            <a:r>
              <a:rPr lang="ko-KR" altLang="en-US" dirty="0"/>
              <a:t>미들웨어에 의존하므로 이보다 더 뒤에 위치해야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9.3 Passport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모듈로 로그인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1F2BF5-6B00-47C4-8FE8-AEE18FA49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4581140"/>
            <a:ext cx="4200525" cy="685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257D2C3-24EF-4FE9-916C-0E7B03A7D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926" y="1355147"/>
            <a:ext cx="2649922" cy="32059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60C1C1-E237-45AA-AEEA-9BF46300E3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926" y="4497460"/>
            <a:ext cx="2163131" cy="182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22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패스포트 모듈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4876290" cy="4964629"/>
          </a:xfrm>
        </p:spPr>
        <p:txBody>
          <a:bodyPr>
            <a:normAutofit/>
          </a:bodyPr>
          <a:lstStyle/>
          <a:p>
            <a:r>
              <a:rPr lang="en-US" altLang="ko-KR" dirty="0"/>
              <a:t> passport/index.js </a:t>
            </a:r>
            <a:r>
              <a:rPr lang="ko-KR" altLang="en-US" dirty="0"/>
              <a:t>작성</a:t>
            </a:r>
            <a:endParaRPr lang="en-US" altLang="ko-KR" dirty="0"/>
          </a:p>
          <a:p>
            <a:pPr lvl="1"/>
            <a:r>
              <a:rPr lang="en-US" altLang="ko-KR" dirty="0" err="1"/>
              <a:t>passport.serializeUser</a:t>
            </a:r>
            <a:r>
              <a:rPr lang="en-US" altLang="ko-KR" dirty="0"/>
              <a:t>: </a:t>
            </a:r>
            <a:r>
              <a:rPr lang="en-US" altLang="ko-KR" dirty="0" err="1"/>
              <a:t>req.session</a:t>
            </a:r>
            <a:r>
              <a:rPr lang="en-US" altLang="ko-KR" dirty="0"/>
              <a:t> </a:t>
            </a:r>
            <a:r>
              <a:rPr lang="ko-KR" altLang="en-US" dirty="0"/>
              <a:t>객체에 어떤 데이터를 저장할 지 선택</a:t>
            </a:r>
            <a:r>
              <a:rPr lang="en-US" altLang="ko-KR" dirty="0"/>
              <a:t>, </a:t>
            </a:r>
            <a:r>
              <a:rPr lang="ko-KR" altLang="en-US" dirty="0"/>
              <a:t>사용자 정보를 다 들고 있으면 메모리를 많이 차지하기 때문에 사용자의 아이디만 저장</a:t>
            </a:r>
            <a:endParaRPr lang="en-US" altLang="ko-KR" dirty="0"/>
          </a:p>
          <a:p>
            <a:pPr lvl="1"/>
            <a:r>
              <a:rPr lang="en-US" altLang="ko-KR" dirty="0" err="1"/>
              <a:t>passport.deserializeUser</a:t>
            </a:r>
            <a:r>
              <a:rPr lang="en-US" altLang="ko-KR" dirty="0"/>
              <a:t>: </a:t>
            </a:r>
            <a:r>
              <a:rPr lang="en-US" altLang="ko-KR" dirty="0" err="1"/>
              <a:t>req.session</a:t>
            </a:r>
            <a:r>
              <a:rPr lang="ko-KR" altLang="en-US" dirty="0"/>
              <a:t>에 저장된 사용자 아이디를 바탕으로 </a:t>
            </a:r>
            <a:r>
              <a:rPr lang="en-US" altLang="ko-KR" dirty="0"/>
              <a:t>DB </a:t>
            </a:r>
            <a:r>
              <a:rPr lang="ko-KR" altLang="en-US" dirty="0"/>
              <a:t>조회로 사용자 정보를 얻어낸 후 </a:t>
            </a:r>
            <a:r>
              <a:rPr lang="en-US" altLang="ko-KR" dirty="0" err="1"/>
              <a:t>req.user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9.3 Passport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모듈로 로그인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966264-EB87-47E7-BCBD-6F9BBD037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677" y="1755135"/>
            <a:ext cx="3115826" cy="45646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8869B4-021E-4D22-8412-D2A172F52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4036" y="3789362"/>
            <a:ext cx="32766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6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패스포트 처리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4964629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로그인 과정</a:t>
            </a:r>
            <a:endParaRPr lang="en-US" altLang="ko-KR" dirty="0"/>
          </a:p>
          <a:p>
            <a:pPr lvl="1"/>
            <a:r>
              <a:rPr lang="en-US" altLang="ko-KR" b="1" dirty="0"/>
              <a:t>1. </a:t>
            </a:r>
            <a:r>
              <a:rPr lang="ko-KR" altLang="en-US" dirty="0"/>
              <a:t>로그인 요청이 들어옴</a:t>
            </a:r>
          </a:p>
          <a:p>
            <a:pPr lvl="1"/>
            <a:r>
              <a:rPr lang="en-US" altLang="ko-KR" b="1" dirty="0"/>
              <a:t>2. </a:t>
            </a:r>
            <a:r>
              <a:rPr lang="en-US" altLang="ko-KR" dirty="0" err="1"/>
              <a:t>passport.authenticate</a:t>
            </a:r>
            <a:r>
              <a:rPr lang="en-US" altLang="ko-KR" dirty="0"/>
              <a:t> </a:t>
            </a:r>
            <a:r>
              <a:rPr lang="ko-KR" altLang="en-US" dirty="0"/>
              <a:t>메서드 호출</a:t>
            </a:r>
          </a:p>
          <a:p>
            <a:pPr lvl="1"/>
            <a:r>
              <a:rPr lang="en-US" altLang="ko-KR" b="1" dirty="0"/>
              <a:t>3. </a:t>
            </a:r>
            <a:r>
              <a:rPr lang="ko-KR" altLang="en-US" dirty="0"/>
              <a:t>로그인 전략 수행</a:t>
            </a:r>
            <a:r>
              <a:rPr lang="en-US" altLang="ko-KR" dirty="0"/>
              <a:t>(</a:t>
            </a:r>
            <a:r>
              <a:rPr lang="ko-KR" altLang="en-US" dirty="0"/>
              <a:t>전략은 뒤에 알아봄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b="1" dirty="0"/>
              <a:t>4. </a:t>
            </a:r>
            <a:r>
              <a:rPr lang="ko-KR" altLang="en-US" dirty="0"/>
              <a:t>로그인 성공 시 사용자 정보 객체와 함께 </a:t>
            </a:r>
            <a:r>
              <a:rPr lang="en-US" altLang="ko-KR" dirty="0" err="1"/>
              <a:t>req.login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</a:p>
          <a:p>
            <a:pPr lvl="1"/>
            <a:r>
              <a:rPr lang="en-US" altLang="ko-KR" b="1" dirty="0"/>
              <a:t>5. </a:t>
            </a:r>
            <a:r>
              <a:rPr lang="en-US" altLang="ko-KR" dirty="0" err="1"/>
              <a:t>req.login</a:t>
            </a:r>
            <a:r>
              <a:rPr lang="en-US" altLang="ko-KR" dirty="0"/>
              <a:t> </a:t>
            </a:r>
            <a:r>
              <a:rPr lang="ko-KR" altLang="en-US" dirty="0"/>
              <a:t>메서드가 </a:t>
            </a:r>
            <a:r>
              <a:rPr lang="en-US" altLang="ko-KR" dirty="0" err="1"/>
              <a:t>passport.serializeUser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</a:p>
          <a:p>
            <a:pPr lvl="1"/>
            <a:r>
              <a:rPr lang="en-US" altLang="ko-KR" b="1" dirty="0"/>
              <a:t>6. </a:t>
            </a:r>
            <a:r>
              <a:rPr lang="en-US" altLang="ko-KR" dirty="0" err="1"/>
              <a:t>req.session</a:t>
            </a:r>
            <a:r>
              <a:rPr lang="ko-KR" altLang="en-US" dirty="0"/>
              <a:t>에 사용자 아이디만 저장</a:t>
            </a:r>
          </a:p>
          <a:p>
            <a:pPr lvl="1"/>
            <a:r>
              <a:rPr lang="en-US" altLang="ko-KR" b="1" dirty="0"/>
              <a:t>7. </a:t>
            </a:r>
            <a:r>
              <a:rPr lang="ko-KR" altLang="en-US" dirty="0"/>
              <a:t>로그인 완료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로그인 이후 과정</a:t>
            </a:r>
            <a:endParaRPr lang="en-US" altLang="ko-KR" dirty="0"/>
          </a:p>
          <a:p>
            <a:pPr lvl="1"/>
            <a:r>
              <a:rPr lang="en-US" altLang="ko-KR" sz="1800" b="1" dirty="0"/>
              <a:t>1. </a:t>
            </a:r>
            <a:r>
              <a:rPr lang="ko-KR" altLang="en-US" dirty="0"/>
              <a:t>모든 요청에 </a:t>
            </a:r>
            <a:r>
              <a:rPr lang="en-US" altLang="ko-KR" dirty="0" err="1"/>
              <a:t>passport.session</a:t>
            </a:r>
            <a:r>
              <a:rPr lang="en-US" altLang="ko-KR" dirty="0"/>
              <a:t>() </a:t>
            </a:r>
            <a:r>
              <a:rPr lang="ko-KR" altLang="en-US" dirty="0"/>
              <a:t>미들웨어가 </a:t>
            </a:r>
            <a:r>
              <a:rPr lang="en-US" altLang="ko-KR" dirty="0" err="1"/>
              <a:t>passport.deserializeUser</a:t>
            </a:r>
            <a:r>
              <a:rPr lang="en-US" altLang="ko-KR" dirty="0"/>
              <a:t> </a:t>
            </a:r>
            <a:r>
              <a:rPr lang="ko-KR" altLang="en-US" dirty="0"/>
              <a:t>메서드 호출</a:t>
            </a:r>
          </a:p>
          <a:p>
            <a:pPr lvl="1"/>
            <a:r>
              <a:rPr lang="en-US" altLang="ko-KR" b="1" dirty="0"/>
              <a:t>2. </a:t>
            </a:r>
            <a:r>
              <a:rPr lang="en-US" altLang="ko-KR" dirty="0" err="1"/>
              <a:t>req.session</a:t>
            </a:r>
            <a:r>
              <a:rPr lang="ko-KR" altLang="en-US" dirty="0"/>
              <a:t>에 저장된 아이디로 데이터베이스에서 사용자 조회</a:t>
            </a:r>
          </a:p>
          <a:p>
            <a:pPr lvl="1"/>
            <a:r>
              <a:rPr lang="en-US" altLang="ko-KR" b="1" dirty="0"/>
              <a:t>3. </a:t>
            </a:r>
            <a:r>
              <a:rPr lang="ko-KR" altLang="en-US" dirty="0"/>
              <a:t>조회된 사용자 정보를 </a:t>
            </a:r>
            <a:r>
              <a:rPr lang="en-US" altLang="ko-KR" dirty="0" err="1"/>
              <a:t>req.user</a:t>
            </a:r>
            <a:r>
              <a:rPr lang="ko-KR" altLang="en-US" dirty="0"/>
              <a:t>에 저장</a:t>
            </a:r>
          </a:p>
          <a:p>
            <a:pPr lvl="1"/>
            <a:r>
              <a:rPr lang="en-US" altLang="ko-KR" b="1" dirty="0"/>
              <a:t>4. </a:t>
            </a:r>
            <a:r>
              <a:rPr lang="ko-KR" altLang="en-US" dirty="0"/>
              <a:t>라우터에서 </a:t>
            </a:r>
            <a:r>
              <a:rPr lang="en-US" altLang="ko-KR" dirty="0" err="1"/>
              <a:t>req.user</a:t>
            </a:r>
            <a:r>
              <a:rPr lang="en-US" altLang="ko-KR" dirty="0"/>
              <a:t> </a:t>
            </a:r>
            <a:r>
              <a:rPr lang="ko-KR" altLang="en-US" dirty="0"/>
              <a:t>객체 사용 가능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9.3 Passport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모듈로 로그인</a:t>
            </a:r>
          </a:p>
        </p:txBody>
      </p:sp>
    </p:spTree>
    <p:extLst>
      <p:ext uri="{BB962C8B-B14F-4D97-AF65-F5344CB8AC3E}">
        <p14:creationId xmlns:p14="http://schemas.microsoft.com/office/powerpoint/2010/main" val="563469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로컬 로그인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4964629"/>
          </a:xfrm>
        </p:spPr>
        <p:txBody>
          <a:bodyPr>
            <a:normAutofit/>
          </a:bodyPr>
          <a:lstStyle/>
          <a:p>
            <a:r>
              <a:rPr lang="en-US" altLang="ko-KR" dirty="0"/>
              <a:t>passport-local </a:t>
            </a:r>
            <a:r>
              <a:rPr lang="ko-KR" altLang="en-US" dirty="0"/>
              <a:t>패키지 필요</a:t>
            </a:r>
            <a:endParaRPr lang="en-US" altLang="ko-KR" dirty="0"/>
          </a:p>
          <a:p>
            <a:pPr lvl="1"/>
            <a:r>
              <a:rPr lang="ko-KR" altLang="en-US" dirty="0"/>
              <a:t>로컬 로그인 전략 수립</a:t>
            </a:r>
            <a:endParaRPr lang="en-US" altLang="ko-KR" dirty="0"/>
          </a:p>
          <a:p>
            <a:pPr lvl="1"/>
            <a:r>
              <a:rPr lang="ko-KR" altLang="en-US" dirty="0"/>
              <a:t>로그인에만 해당하는 전략이므로 회원가입은 따로 만들어야 함</a:t>
            </a:r>
            <a:endParaRPr lang="en-US" altLang="ko-KR" dirty="0"/>
          </a:p>
          <a:p>
            <a:pPr lvl="1"/>
            <a:r>
              <a:rPr lang="ko-KR" altLang="en-US" dirty="0"/>
              <a:t>사용자가 로그인했는지</a:t>
            </a:r>
            <a:r>
              <a:rPr lang="en-US" altLang="ko-KR" dirty="0"/>
              <a:t>, </a:t>
            </a:r>
            <a:r>
              <a:rPr lang="ko-KR" altLang="en-US" dirty="0"/>
              <a:t>하지 않았는지 여부를 체크하는 미들웨어도 만듦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9.3 Passport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모듈로 로그인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4C1822-2553-AE92-2214-F90B21093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59" y="2910537"/>
            <a:ext cx="2743578" cy="10448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DC7677-36B5-B1C0-373C-25ED5AE1B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742" y="3932581"/>
            <a:ext cx="3712080" cy="23216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9A9F9A-0D82-24DC-10A6-6CEF21AD8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4821" y="2795323"/>
            <a:ext cx="4059198" cy="25254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CFF6E9-83CB-ADD6-FC72-264F16727A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030" y="5297010"/>
            <a:ext cx="2547579" cy="40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89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회원가입 라우터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4964629"/>
          </a:xfrm>
        </p:spPr>
        <p:txBody>
          <a:bodyPr>
            <a:normAutofit/>
          </a:bodyPr>
          <a:lstStyle/>
          <a:p>
            <a:r>
              <a:rPr lang="en-US" altLang="ko-KR" dirty="0"/>
              <a:t>routes/auth.js, controller/auth.js </a:t>
            </a:r>
            <a:r>
              <a:rPr lang="ko-KR" altLang="en-US" dirty="0"/>
              <a:t>작성</a:t>
            </a:r>
            <a:endParaRPr lang="en-US" altLang="ko-KR" dirty="0"/>
          </a:p>
          <a:p>
            <a:pPr lvl="1"/>
            <a:r>
              <a:rPr lang="en-US" altLang="ko-KR" dirty="0" err="1"/>
              <a:t>bcrypt.hash</a:t>
            </a:r>
            <a:r>
              <a:rPr lang="ko-KR" altLang="en-US" dirty="0"/>
              <a:t>로 비밀번호 암호화</a:t>
            </a:r>
            <a:endParaRPr lang="en-US" altLang="ko-KR" dirty="0"/>
          </a:p>
          <a:p>
            <a:pPr lvl="1"/>
            <a:r>
              <a:rPr lang="en-US" altLang="ko-KR" dirty="0"/>
              <a:t>hash</a:t>
            </a:r>
            <a:r>
              <a:rPr lang="ko-KR" altLang="en-US" dirty="0"/>
              <a:t>의 두 번째 인수는 암호화 라운드</a:t>
            </a:r>
            <a:endParaRPr lang="en-US" altLang="ko-KR" dirty="0"/>
          </a:p>
          <a:p>
            <a:pPr lvl="1"/>
            <a:r>
              <a:rPr lang="ko-KR" altLang="en-US" dirty="0"/>
              <a:t>라운드가 높을수록 안전하지만 오래 걸림</a:t>
            </a:r>
            <a:endParaRPr lang="en-US" altLang="ko-KR" dirty="0"/>
          </a:p>
          <a:p>
            <a:pPr lvl="1"/>
            <a:r>
              <a:rPr lang="ko-KR" altLang="en-US" dirty="0"/>
              <a:t>적당한 라운드를 찾는 게 좋음</a:t>
            </a:r>
            <a:endParaRPr lang="en-US" altLang="ko-KR" dirty="0"/>
          </a:p>
          <a:p>
            <a:pPr lvl="1"/>
            <a:r>
              <a:rPr lang="en-US" altLang="ko-KR" dirty="0"/>
              <a:t>?error </a:t>
            </a:r>
            <a:r>
              <a:rPr lang="ko-KR" altLang="en-US" dirty="0" err="1"/>
              <a:t>쿼리스트링으로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회성 메시지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9.3 Passport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모듈로 로그인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001693-8A7F-E53C-1387-956B1182E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65" y="3510055"/>
            <a:ext cx="3175115" cy="29933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429C96-D8FD-E82E-0D2E-3D1B050B0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070" y="1239934"/>
            <a:ext cx="3427448" cy="7622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7F5E00-F90F-1505-4767-35C2A7162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6303" y="2155462"/>
            <a:ext cx="3391165" cy="333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36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로그인 라우터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4245827" cy="4964629"/>
          </a:xfrm>
        </p:spPr>
        <p:txBody>
          <a:bodyPr>
            <a:normAutofit/>
          </a:bodyPr>
          <a:lstStyle/>
          <a:p>
            <a:r>
              <a:rPr lang="en-US" altLang="ko-KR" dirty="0"/>
              <a:t>controllers/auth.js </a:t>
            </a:r>
            <a:r>
              <a:rPr lang="ko-KR" altLang="en-US" dirty="0"/>
              <a:t>작성</a:t>
            </a:r>
            <a:endParaRPr lang="en-US" altLang="ko-KR" dirty="0"/>
          </a:p>
          <a:p>
            <a:pPr lvl="1"/>
            <a:r>
              <a:rPr lang="en-US" altLang="ko-KR" dirty="0" err="1"/>
              <a:t>passport.authenticate</a:t>
            </a:r>
            <a:r>
              <a:rPr lang="en-US" altLang="ko-KR" dirty="0"/>
              <a:t>(‘local’): </a:t>
            </a:r>
            <a:r>
              <a:rPr lang="ko-KR" altLang="en-US" dirty="0"/>
              <a:t>로컬 전략</a:t>
            </a:r>
            <a:endParaRPr lang="en-US" altLang="ko-KR" dirty="0"/>
          </a:p>
          <a:p>
            <a:pPr lvl="1"/>
            <a:r>
              <a:rPr lang="ko-KR" altLang="en-US" dirty="0"/>
              <a:t>전략을 수행하고 나면 </a:t>
            </a:r>
            <a:r>
              <a:rPr lang="en-US" altLang="ko-KR" dirty="0"/>
              <a:t>authenticate</a:t>
            </a:r>
            <a:r>
              <a:rPr lang="ko-KR" altLang="en-US" dirty="0"/>
              <a:t>의 </a:t>
            </a:r>
            <a:r>
              <a:rPr lang="ko-KR" altLang="en-US" dirty="0" err="1"/>
              <a:t>콜백</a:t>
            </a:r>
            <a:r>
              <a:rPr lang="ko-KR" altLang="en-US" dirty="0"/>
              <a:t> 함수 호출됨</a:t>
            </a:r>
            <a:endParaRPr lang="en-US" altLang="ko-KR" dirty="0"/>
          </a:p>
          <a:p>
            <a:pPr lvl="1"/>
            <a:r>
              <a:rPr lang="en-US" altLang="ko-KR" dirty="0" err="1"/>
              <a:t>authError</a:t>
            </a:r>
            <a:r>
              <a:rPr lang="en-US" altLang="ko-KR" dirty="0"/>
              <a:t>: </a:t>
            </a:r>
            <a:r>
              <a:rPr lang="ko-KR" altLang="en-US" dirty="0"/>
              <a:t>인증 과정 중 에러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dirty="0"/>
              <a:t>user: </a:t>
            </a:r>
            <a:r>
              <a:rPr lang="ko-KR" altLang="en-US" dirty="0"/>
              <a:t>인증 성공 시 유저 정보</a:t>
            </a:r>
            <a:endParaRPr lang="en-US" altLang="ko-KR" dirty="0"/>
          </a:p>
          <a:p>
            <a:pPr lvl="1"/>
            <a:r>
              <a:rPr lang="en-US" altLang="ko-KR" dirty="0"/>
              <a:t>info: </a:t>
            </a:r>
            <a:r>
              <a:rPr lang="ko-KR" altLang="en-US" dirty="0"/>
              <a:t>인증 오류에 대한 메시지</a:t>
            </a:r>
            <a:endParaRPr lang="en-US" altLang="ko-KR" dirty="0"/>
          </a:p>
          <a:p>
            <a:pPr lvl="1"/>
            <a:r>
              <a:rPr lang="ko-KR" altLang="en-US" dirty="0"/>
              <a:t>인증이 성공했다면 </a:t>
            </a:r>
            <a:r>
              <a:rPr lang="en-US" altLang="ko-KR" dirty="0" err="1"/>
              <a:t>req.login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세션에 유저 정보 저장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9.3 Passport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모듈로 로그인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CCCEE9-81EA-A0F1-A5B9-EF0AEF729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5" y="1465069"/>
            <a:ext cx="3998547" cy="303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59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</a:t>
            </a:r>
            <a:r>
              <a:rPr lang="ko-KR" altLang="en-US" dirty="0">
                <a:solidFill>
                  <a:schemeClr val="tx1"/>
                </a:solidFill>
              </a:rPr>
              <a:t>로컬 전략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4418648" cy="4964629"/>
          </a:xfrm>
        </p:spPr>
        <p:txBody>
          <a:bodyPr>
            <a:normAutofit/>
          </a:bodyPr>
          <a:lstStyle/>
          <a:p>
            <a:r>
              <a:rPr lang="en-US" altLang="ko-KR" dirty="0"/>
              <a:t>passport/localStrategy.js </a:t>
            </a:r>
            <a:r>
              <a:rPr lang="ko-KR" altLang="en-US" dirty="0"/>
              <a:t>작성</a:t>
            </a:r>
            <a:endParaRPr lang="en-US" altLang="ko-KR" dirty="0"/>
          </a:p>
          <a:p>
            <a:pPr lvl="1"/>
            <a:r>
              <a:rPr lang="en-US" altLang="ko-KR" dirty="0" err="1"/>
              <a:t>usernameField</a:t>
            </a:r>
            <a:r>
              <a:rPr lang="ko-KR" altLang="en-US" dirty="0"/>
              <a:t>와 </a:t>
            </a:r>
            <a:r>
              <a:rPr lang="en-US" altLang="ko-KR" dirty="0" err="1"/>
              <a:t>passwordField</a:t>
            </a:r>
            <a:r>
              <a:rPr lang="ko-KR" altLang="en-US" dirty="0"/>
              <a:t>가 </a:t>
            </a:r>
            <a:r>
              <a:rPr lang="en-US" altLang="ko-KR" dirty="0"/>
              <a:t>input </a:t>
            </a:r>
            <a:r>
              <a:rPr lang="ko-KR" altLang="en-US" dirty="0"/>
              <a:t>태그의 </a:t>
            </a:r>
            <a:r>
              <a:rPr lang="en-US" altLang="ko-KR" dirty="0"/>
              <a:t>name(body-parser</a:t>
            </a:r>
            <a:r>
              <a:rPr lang="ko-KR" altLang="en-US" dirty="0"/>
              <a:t>의 </a:t>
            </a:r>
            <a:r>
              <a:rPr lang="en-US" altLang="ko-KR" dirty="0" err="1"/>
              <a:t>req.body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사용자가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ko-KR" altLang="en-US" dirty="0" err="1"/>
              <a:t>저장되어있는지</a:t>
            </a:r>
            <a:r>
              <a:rPr lang="ko-KR" altLang="en-US" dirty="0"/>
              <a:t> 확인한 후 있다면 비밀번호 비교</a:t>
            </a:r>
            <a:r>
              <a:rPr lang="en-US" altLang="ko-KR" dirty="0"/>
              <a:t>(</a:t>
            </a:r>
            <a:r>
              <a:rPr lang="en-US" altLang="ko-KR" dirty="0" err="1"/>
              <a:t>bcrypt.compare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비밀번호까지 일치한다면 로그인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9.3 Passport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모듈로 로그인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74E8CD-F524-825C-396B-F8BD3D02C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463" y="1465069"/>
            <a:ext cx="3918885" cy="43634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9800E4-CDE5-BEBA-7B11-8A6636C40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759" y="3659427"/>
            <a:ext cx="4047096" cy="216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61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</a:t>
            </a:r>
            <a:r>
              <a:rPr lang="ko-KR" altLang="en-US" dirty="0">
                <a:solidFill>
                  <a:schemeClr val="tx1"/>
                </a:solidFill>
              </a:rPr>
              <a:t>카카오 로그인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3933917" cy="4964629"/>
          </a:xfrm>
        </p:spPr>
        <p:txBody>
          <a:bodyPr>
            <a:normAutofit/>
          </a:bodyPr>
          <a:lstStyle/>
          <a:p>
            <a:r>
              <a:rPr lang="en-US" altLang="ko-KR" dirty="0"/>
              <a:t>passport/kakaoStrategy.js </a:t>
            </a:r>
            <a:r>
              <a:rPr lang="ko-KR" altLang="en-US" dirty="0"/>
              <a:t>작성</a:t>
            </a:r>
            <a:endParaRPr lang="en-US" altLang="ko-KR" dirty="0"/>
          </a:p>
          <a:p>
            <a:pPr lvl="1"/>
            <a:r>
              <a:rPr lang="en-US" altLang="ko-KR" dirty="0" err="1"/>
              <a:t>clientID</a:t>
            </a:r>
            <a:r>
              <a:rPr lang="ko-KR" altLang="en-US" dirty="0"/>
              <a:t>에 카카오 앱 아이디 추가</a:t>
            </a:r>
            <a:endParaRPr lang="en-US" altLang="ko-KR" dirty="0"/>
          </a:p>
          <a:p>
            <a:pPr lvl="1"/>
            <a:r>
              <a:rPr lang="en-US" altLang="ko-KR" dirty="0" err="1"/>
              <a:t>callbackURL</a:t>
            </a:r>
            <a:r>
              <a:rPr lang="en-US" altLang="ko-KR" dirty="0"/>
              <a:t>: </a:t>
            </a:r>
            <a:r>
              <a:rPr lang="ko-KR" altLang="en-US" dirty="0"/>
              <a:t>카카오 로그인 후 카카오가 결과를 전송해줄 </a:t>
            </a:r>
            <a:r>
              <a:rPr lang="en-US" altLang="ko-KR" dirty="0"/>
              <a:t>URL</a:t>
            </a:r>
          </a:p>
          <a:p>
            <a:pPr lvl="1"/>
            <a:r>
              <a:rPr lang="en-US" altLang="ko-KR" dirty="0" err="1"/>
              <a:t>accessToken</a:t>
            </a:r>
            <a:r>
              <a:rPr lang="en-US" altLang="ko-KR" dirty="0"/>
              <a:t>, </a:t>
            </a:r>
            <a:r>
              <a:rPr lang="en-US" altLang="ko-KR" dirty="0" err="1"/>
              <a:t>refreshToken</a:t>
            </a:r>
            <a:r>
              <a:rPr lang="en-US" altLang="ko-KR" dirty="0"/>
              <a:t>: </a:t>
            </a:r>
            <a:r>
              <a:rPr lang="ko-KR" altLang="en-US" dirty="0"/>
              <a:t>로그인 성공 후 카카오가 보내준 토큰</a:t>
            </a:r>
            <a:r>
              <a:rPr lang="en-US" altLang="ko-KR" dirty="0"/>
              <a:t>(</a:t>
            </a:r>
            <a:r>
              <a:rPr lang="ko-KR" altLang="en-US" dirty="0"/>
              <a:t>사용하지 않음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profile: </a:t>
            </a:r>
            <a:r>
              <a:rPr lang="ko-KR" altLang="en-US" dirty="0"/>
              <a:t>카카오가 보내준 유저 정보</a:t>
            </a:r>
            <a:endParaRPr lang="en-US" altLang="ko-KR" dirty="0"/>
          </a:p>
          <a:p>
            <a:pPr lvl="1"/>
            <a:r>
              <a:rPr lang="en-US" altLang="ko-KR" dirty="0"/>
              <a:t>profile</a:t>
            </a:r>
            <a:r>
              <a:rPr lang="ko-KR" altLang="en-US" dirty="0"/>
              <a:t>의 정보를 바탕으로 회원가입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9.3 Passport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모듈로 로그인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7F48C7-C2CA-1086-9A33-93EF5E21F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911" y="1297541"/>
            <a:ext cx="3148993" cy="537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58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9. </a:t>
            </a:r>
            <a:r>
              <a:rPr lang="ko-KR" altLang="en-US" dirty="0">
                <a:solidFill>
                  <a:schemeClr val="tx1"/>
                </a:solidFill>
              </a:rPr>
              <a:t>카카오 로그인용 라우터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10" cy="4964629"/>
          </a:xfrm>
        </p:spPr>
        <p:txBody>
          <a:bodyPr>
            <a:normAutofit/>
          </a:bodyPr>
          <a:lstStyle/>
          <a:p>
            <a:r>
              <a:rPr lang="ko-KR" altLang="en-US" dirty="0"/>
              <a:t>회원가입과 로그인이 전략에서 동시에 수행됨</a:t>
            </a:r>
            <a:endParaRPr lang="en-US" altLang="ko-KR" dirty="0"/>
          </a:p>
          <a:p>
            <a:pPr lvl="1"/>
            <a:r>
              <a:rPr lang="en-US" altLang="ko-KR" dirty="0" err="1"/>
              <a:t>passport.authenticate</a:t>
            </a:r>
            <a:r>
              <a:rPr lang="en-US" altLang="ko-KR" dirty="0"/>
              <a:t>(‘</a:t>
            </a:r>
            <a:r>
              <a:rPr lang="en-US" altLang="ko-KR" dirty="0" err="1"/>
              <a:t>kakao</a:t>
            </a:r>
            <a:r>
              <a:rPr lang="en-US" altLang="ko-KR" dirty="0"/>
              <a:t>’)</a:t>
            </a:r>
            <a:r>
              <a:rPr lang="ko-KR" altLang="en-US" dirty="0"/>
              <a:t>만 하면 됨</a:t>
            </a:r>
            <a:endParaRPr lang="en-US" altLang="ko-KR" dirty="0"/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kakao</a:t>
            </a:r>
            <a:r>
              <a:rPr lang="en-US" altLang="ko-KR" dirty="0"/>
              <a:t>/callback </a:t>
            </a:r>
            <a:r>
              <a:rPr lang="ko-KR" altLang="en-US" dirty="0"/>
              <a:t>라우터에서는 인증 성공 시</a:t>
            </a:r>
            <a:r>
              <a:rPr lang="en-US" altLang="ko-KR" dirty="0"/>
              <a:t>(</a:t>
            </a:r>
            <a:r>
              <a:rPr lang="en-US" altLang="ko-KR" dirty="0" err="1"/>
              <a:t>res.redirect</a:t>
            </a:r>
            <a:r>
              <a:rPr lang="en-US" altLang="ko-KR" dirty="0"/>
              <a:t>)</a:t>
            </a:r>
            <a:r>
              <a:rPr lang="ko-KR" altLang="en-US" dirty="0"/>
              <a:t>와 실패 시</a:t>
            </a:r>
            <a:r>
              <a:rPr lang="en-US" altLang="ko-KR" dirty="0"/>
              <a:t>(</a:t>
            </a:r>
            <a:r>
              <a:rPr lang="en-US" altLang="ko-KR" dirty="0" err="1"/>
              <a:t>failureRedirect</a:t>
            </a:r>
            <a:r>
              <a:rPr lang="en-US" altLang="ko-KR" dirty="0"/>
              <a:t>) </a:t>
            </a:r>
            <a:r>
              <a:rPr lang="ko-KR" altLang="en-US" dirty="0" err="1"/>
              <a:t>리다이렉트할</a:t>
            </a:r>
            <a:r>
              <a:rPr lang="ko-KR" altLang="en-US" dirty="0"/>
              <a:t> 경로 지정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9.3 Passport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모듈로 로그인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02CCA6-3EB0-431A-A59F-9ABFAB627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360" y="2852931"/>
            <a:ext cx="2867025" cy="1914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21F30A-88B6-2ACC-850F-2898B52AC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85" y="2849072"/>
            <a:ext cx="39528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91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10. </a:t>
            </a:r>
            <a:r>
              <a:rPr lang="ko-KR" altLang="en-US" dirty="0">
                <a:solidFill>
                  <a:schemeClr val="tx1"/>
                </a:solidFill>
              </a:rPr>
              <a:t>카카오 로그인 앱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10" cy="4964629"/>
          </a:xfrm>
        </p:spPr>
        <p:txBody>
          <a:bodyPr>
            <a:normAutofit/>
          </a:bodyPr>
          <a:lstStyle/>
          <a:p>
            <a:r>
              <a:rPr lang="en-US" altLang="ko-KR" dirty="0"/>
              <a:t> https://developers.kakao.com</a:t>
            </a:r>
            <a:r>
              <a:rPr lang="ko-KR" altLang="en-US" dirty="0"/>
              <a:t>에 접속하여 회원가입</a:t>
            </a:r>
            <a:endParaRPr lang="en-US" altLang="ko-KR" dirty="0"/>
          </a:p>
          <a:p>
            <a:pPr lvl="1"/>
            <a:r>
              <a:rPr lang="en-US" altLang="ko-KR" dirty="0" err="1"/>
              <a:t>NodeBird</a:t>
            </a:r>
            <a:r>
              <a:rPr lang="ko-KR" altLang="en-US" dirty="0"/>
              <a:t> 앱 만들기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9.3 Passport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모듈로 로그인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423A2F-BC14-42B0-AC81-B3D0C76D3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150721"/>
            <a:ext cx="3562350" cy="1476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EA1C35-975D-4F16-825B-916267F38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187" y="3717035"/>
            <a:ext cx="3504743" cy="296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7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9.1 </a:t>
            </a:r>
            <a:r>
              <a:rPr lang="ko-KR" altLang="en-US" dirty="0"/>
              <a:t>프로젝트 구조 갖추기</a:t>
            </a:r>
          </a:p>
        </p:txBody>
      </p:sp>
    </p:spTree>
    <p:extLst>
      <p:ext uri="{BB962C8B-B14F-4D97-AF65-F5344CB8AC3E}">
        <p14:creationId xmlns:p14="http://schemas.microsoft.com/office/powerpoint/2010/main" val="2085549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10. </a:t>
            </a:r>
            <a:r>
              <a:rPr lang="ko-KR" altLang="en-US" dirty="0">
                <a:solidFill>
                  <a:schemeClr val="tx1"/>
                </a:solidFill>
              </a:rPr>
              <a:t>카카오 앱 키 저장하기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10" cy="4964629"/>
          </a:xfrm>
        </p:spPr>
        <p:txBody>
          <a:bodyPr>
            <a:normAutofit/>
          </a:bodyPr>
          <a:lstStyle/>
          <a:p>
            <a:r>
              <a:rPr lang="en-US" altLang="ko-KR" dirty="0"/>
              <a:t> REST API </a:t>
            </a:r>
            <a:r>
              <a:rPr lang="ko-KR" altLang="en-US" dirty="0"/>
              <a:t>키를 저장해서 </a:t>
            </a:r>
            <a:r>
              <a:rPr lang="en-US" altLang="ko-KR" dirty="0"/>
              <a:t>.env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9.3 Passport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모듈로 로그인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914C25-50BC-40F3-BDDA-1CC2ABD6D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059" y="1796028"/>
            <a:ext cx="4400550" cy="3533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8406F8-FC49-4B13-9F58-B9B58DE7F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059" y="5382784"/>
            <a:ext cx="33718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7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11. </a:t>
            </a:r>
            <a:r>
              <a:rPr lang="ko-KR" altLang="en-US" dirty="0">
                <a:solidFill>
                  <a:schemeClr val="tx1"/>
                </a:solidFill>
              </a:rPr>
              <a:t>카카오 웹 플랫폼 추가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10" cy="4964629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웹 플랫폼을 추가해야 </a:t>
            </a:r>
            <a:r>
              <a:rPr lang="en-US" altLang="ko-KR" dirty="0"/>
              <a:t>Redirect URI </a:t>
            </a:r>
            <a:r>
              <a:rPr lang="ko-KR" altLang="en-US" dirty="0"/>
              <a:t>등록할 수 있음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http://localhost:8001</a:t>
            </a:r>
            <a:r>
              <a:rPr lang="en-US" altLang="ko-KR" dirty="0"/>
              <a:t> </a:t>
            </a:r>
            <a:r>
              <a:rPr lang="ko-KR" altLang="en-US" dirty="0"/>
              <a:t>등록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9.3 Passport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모듈로 로그인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8979C6-19FD-4622-BE65-E2F2B9AE5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73" y="2046432"/>
            <a:ext cx="4781381" cy="21353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950DAB-03E5-484E-ACC9-11D6B2363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2681" y="4408319"/>
            <a:ext cx="2937957" cy="22334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402563-F522-8D38-A4D8-8E587FAD2F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973" y="4181806"/>
            <a:ext cx="2477101" cy="266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80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12. </a:t>
            </a:r>
            <a:r>
              <a:rPr lang="ko-KR" altLang="en-US" dirty="0">
                <a:solidFill>
                  <a:schemeClr val="tx1"/>
                </a:solidFill>
              </a:rPr>
              <a:t>카카오 동의항목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10" cy="4964629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이메일 등의 정보를 얻기 위해 동의항목 설정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9.3 Passport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모듈로 로그인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59F828-153A-EC46-FD10-050FF6AAA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861283"/>
            <a:ext cx="3470484" cy="44584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96441D-74C6-AA8C-A395-FDBFEB2B0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179" y="1816004"/>
            <a:ext cx="3398814" cy="49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1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13. </a:t>
            </a:r>
            <a:r>
              <a:rPr lang="ko-KR" altLang="en-US" dirty="0">
                <a:solidFill>
                  <a:schemeClr val="tx1"/>
                </a:solidFill>
              </a:rPr>
              <a:t>카카오 로그인 시도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10" cy="4964629"/>
          </a:xfrm>
        </p:spPr>
        <p:txBody>
          <a:bodyPr>
            <a:normAutofit/>
          </a:bodyPr>
          <a:lstStyle/>
          <a:p>
            <a:r>
              <a:rPr lang="ko-KR" altLang="en-US" dirty="0"/>
              <a:t>카카오톡 로그인 버튼을 누르면 카카오 로그인 창으로 전환</a:t>
            </a:r>
            <a:endParaRPr lang="en-US" altLang="ko-KR" dirty="0"/>
          </a:p>
          <a:p>
            <a:pPr lvl="1"/>
            <a:r>
              <a:rPr lang="ko-KR" altLang="en-US" dirty="0"/>
              <a:t>계정 동의 후 다시 </a:t>
            </a:r>
            <a:r>
              <a:rPr lang="en-US" altLang="ko-KR" dirty="0" err="1"/>
              <a:t>NodeBird</a:t>
            </a:r>
            <a:r>
              <a:rPr lang="en-US" altLang="ko-KR" dirty="0"/>
              <a:t> </a:t>
            </a:r>
            <a:r>
              <a:rPr lang="ko-KR" altLang="en-US" dirty="0"/>
              <a:t>서비스로 </a:t>
            </a:r>
            <a:r>
              <a:rPr lang="ko-KR" altLang="en-US" dirty="0" err="1"/>
              <a:t>리다이렉트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9.3 Passport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모듈로 로그인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91DB06-D204-4328-ADDD-D0E812A41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627" y="2254238"/>
            <a:ext cx="4812015" cy="14409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9CBE10-4BEF-7C38-607C-32C47FCFA6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2560" y="2219253"/>
            <a:ext cx="2812446" cy="42111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A753E9-E066-0480-917F-82316B8BA2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627" y="3805839"/>
            <a:ext cx="4905031" cy="262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92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34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9.4 </a:t>
            </a:r>
            <a:r>
              <a:rPr lang="en-US" altLang="ko-KR" dirty="0" err="1"/>
              <a:t>Multer</a:t>
            </a:r>
            <a:r>
              <a:rPr lang="en-US" altLang="ko-KR" dirty="0"/>
              <a:t> </a:t>
            </a:r>
            <a:r>
              <a:rPr lang="ko-KR" altLang="en-US" dirty="0"/>
              <a:t>모듈로 이미지 업로드 구현하기</a:t>
            </a:r>
          </a:p>
        </p:txBody>
      </p:sp>
    </p:spTree>
    <p:extLst>
      <p:ext uri="{BB962C8B-B14F-4D97-AF65-F5344CB8AC3E}">
        <p14:creationId xmlns:p14="http://schemas.microsoft.com/office/powerpoint/2010/main" val="1523228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이미지 업로드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10" cy="4964629"/>
          </a:xfrm>
        </p:spPr>
        <p:txBody>
          <a:bodyPr>
            <a:normAutofit/>
          </a:bodyPr>
          <a:lstStyle/>
          <a:p>
            <a:r>
              <a:rPr lang="en-US" altLang="ko-KR" dirty="0"/>
              <a:t>form</a:t>
            </a:r>
            <a:r>
              <a:rPr lang="ko-KR" altLang="en-US" dirty="0"/>
              <a:t> 태그의 </a:t>
            </a:r>
            <a:r>
              <a:rPr lang="en-US" altLang="ko-KR" dirty="0" err="1"/>
              <a:t>enctype</a:t>
            </a:r>
            <a:r>
              <a:rPr lang="ko-KR" altLang="en-US" dirty="0"/>
              <a:t>이</a:t>
            </a:r>
            <a:r>
              <a:rPr lang="en-US" altLang="ko-KR" dirty="0"/>
              <a:t> multipart/form-data</a:t>
            </a:r>
          </a:p>
          <a:p>
            <a:pPr lvl="1"/>
            <a:r>
              <a:rPr lang="en-US" altLang="ko-KR" dirty="0"/>
              <a:t>body-parser</a:t>
            </a:r>
            <a:r>
              <a:rPr lang="ko-KR" altLang="en-US" dirty="0"/>
              <a:t>로는 요청 본문을 해석할 수 없음</a:t>
            </a:r>
            <a:endParaRPr lang="en-US" altLang="ko-KR" dirty="0"/>
          </a:p>
          <a:p>
            <a:pPr lvl="1"/>
            <a:r>
              <a:rPr lang="en-US" altLang="ko-KR" dirty="0" err="1"/>
              <a:t>multer</a:t>
            </a:r>
            <a:r>
              <a:rPr lang="en-US" altLang="ko-KR" dirty="0"/>
              <a:t> </a:t>
            </a:r>
            <a:r>
              <a:rPr lang="ko-KR" altLang="en-US" dirty="0"/>
              <a:t>패키지 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이미지를 먼저 업로드하고</a:t>
            </a:r>
            <a:r>
              <a:rPr lang="en-US" altLang="ko-KR" dirty="0"/>
              <a:t>, </a:t>
            </a:r>
            <a:r>
              <a:rPr lang="ko-KR" altLang="en-US" dirty="0"/>
              <a:t>이미지가 저장된 경로를 반환할 것임</a:t>
            </a:r>
            <a:endParaRPr lang="en-US" altLang="ko-KR" dirty="0"/>
          </a:p>
          <a:p>
            <a:pPr lvl="1"/>
            <a:r>
              <a:rPr lang="ko-KR" altLang="en-US" dirty="0"/>
              <a:t>게시글 </a:t>
            </a:r>
            <a:r>
              <a:rPr lang="en-US" altLang="ko-KR" dirty="0"/>
              <a:t>form</a:t>
            </a:r>
            <a:r>
              <a:rPr lang="ko-KR" altLang="en-US" dirty="0"/>
              <a:t>을 </a:t>
            </a:r>
            <a:r>
              <a:rPr lang="en-US" altLang="ko-KR" dirty="0"/>
              <a:t>submit</a:t>
            </a:r>
            <a:r>
              <a:rPr lang="ko-KR" altLang="en-US" dirty="0"/>
              <a:t>할 때는 이미지 자체 대신 경로를 전송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3" y="87314"/>
            <a:ext cx="4591989" cy="288516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9.4 </a:t>
            </a:r>
            <a:r>
              <a:rPr lang="en-US" altLang="ko-KR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Multer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이미지 업로드 구현하기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E3EE22-CCD0-4B59-854F-B1D4EB7C8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323" y="2564895"/>
            <a:ext cx="12668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60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이미지 업로드 라우터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4204889" cy="496462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fs.readdir</a:t>
            </a:r>
            <a:r>
              <a:rPr lang="en-US" altLang="ko-KR" dirty="0"/>
              <a:t>, </a:t>
            </a:r>
            <a:r>
              <a:rPr lang="en-US" altLang="ko-KR" dirty="0" err="1"/>
              <a:t>fs.mkdirSync</a:t>
            </a:r>
            <a:r>
              <a:rPr lang="ko-KR" altLang="en-US" dirty="0"/>
              <a:t>로 </a:t>
            </a:r>
            <a:r>
              <a:rPr lang="en-US" altLang="ko-KR" dirty="0"/>
              <a:t>upload </a:t>
            </a:r>
            <a:r>
              <a:rPr lang="ko-KR" altLang="en-US" dirty="0"/>
              <a:t>폴더가 없으면 생성</a:t>
            </a:r>
            <a:endParaRPr lang="en-US" altLang="ko-KR" dirty="0"/>
          </a:p>
          <a:p>
            <a:r>
              <a:rPr lang="en-US" altLang="ko-KR" dirty="0" err="1"/>
              <a:t>multer</a:t>
            </a:r>
            <a:r>
              <a:rPr lang="en-US" altLang="ko-KR" dirty="0"/>
              <a:t>() </a:t>
            </a:r>
            <a:r>
              <a:rPr lang="ko-KR" altLang="en-US" dirty="0"/>
              <a:t>함수로 업로드 미들웨어 생성</a:t>
            </a:r>
            <a:endParaRPr lang="en-US" altLang="ko-KR" dirty="0"/>
          </a:p>
          <a:p>
            <a:pPr lvl="1"/>
            <a:r>
              <a:rPr lang="en-US" altLang="ko-KR" dirty="0"/>
              <a:t>storage: </a:t>
            </a:r>
            <a:r>
              <a:rPr lang="en-US" altLang="ko-KR" dirty="0" err="1"/>
              <a:t>diskStorage</a:t>
            </a:r>
            <a:r>
              <a:rPr lang="ko-KR" altLang="en-US" dirty="0"/>
              <a:t>는 이미지를 서버 디스크에 저장</a:t>
            </a:r>
            <a:r>
              <a:rPr lang="en-US" altLang="ko-KR" dirty="0"/>
              <a:t>(destination</a:t>
            </a:r>
            <a:r>
              <a:rPr lang="ko-KR" altLang="en-US" dirty="0"/>
              <a:t>은 저장 경로</a:t>
            </a:r>
            <a:r>
              <a:rPr lang="en-US" altLang="ko-KR" dirty="0"/>
              <a:t>, filename</a:t>
            </a:r>
            <a:r>
              <a:rPr lang="ko-KR" altLang="en-US" dirty="0"/>
              <a:t>은 저장 파일명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limits</a:t>
            </a:r>
            <a:r>
              <a:rPr lang="ko-KR" altLang="en-US" dirty="0"/>
              <a:t>는 파일 최대 용량</a:t>
            </a:r>
            <a:r>
              <a:rPr lang="en-US" altLang="ko-KR" dirty="0"/>
              <a:t>(5MB)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upload.single</a:t>
            </a:r>
            <a:r>
              <a:rPr lang="en-US" altLang="ko-KR" dirty="0"/>
              <a:t>(‘</a:t>
            </a:r>
            <a:r>
              <a:rPr lang="en-US" altLang="ko-KR" dirty="0" err="1"/>
              <a:t>img</a:t>
            </a:r>
            <a:r>
              <a:rPr lang="en-US" altLang="ko-KR" dirty="0"/>
              <a:t>’): </a:t>
            </a:r>
            <a:r>
              <a:rPr lang="ko-KR" altLang="en-US" dirty="0"/>
              <a:t>요청 본문의 </a:t>
            </a:r>
            <a:r>
              <a:rPr lang="en-US" altLang="ko-KR" dirty="0" err="1"/>
              <a:t>img</a:t>
            </a:r>
            <a:r>
              <a:rPr lang="ko-KR" altLang="en-US" dirty="0"/>
              <a:t>에 담긴 이미지 하나를 읽어 설정대로 저장하는 미들웨어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저장된 파일에 대한 정보는 </a:t>
            </a:r>
            <a:r>
              <a:rPr lang="en-US" altLang="ko-KR" dirty="0" err="1"/>
              <a:t>req.file</a:t>
            </a:r>
            <a:r>
              <a:rPr lang="en-US" altLang="ko-KR" dirty="0"/>
              <a:t> </a:t>
            </a:r>
            <a:r>
              <a:rPr lang="ko-KR" altLang="en-US" dirty="0"/>
              <a:t>객체에 담김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3" y="87314"/>
            <a:ext cx="4591989" cy="288516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9.4 </a:t>
            </a:r>
            <a:r>
              <a:rPr lang="en-US" altLang="ko-KR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Multer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이미지 업로드 구현하기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A716C1-738E-FB7E-8A14-91F66D76A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510" y="1176553"/>
            <a:ext cx="3332031" cy="55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05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게시글 등록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4173214" cy="4983023"/>
          </a:xfrm>
        </p:spPr>
        <p:txBody>
          <a:bodyPr>
            <a:normAutofit/>
          </a:bodyPr>
          <a:lstStyle/>
          <a:p>
            <a:r>
              <a:rPr lang="en-US" altLang="ko-KR" dirty="0"/>
              <a:t>upload2.none()</a:t>
            </a:r>
            <a:r>
              <a:rPr lang="ko-KR" altLang="en-US" dirty="0"/>
              <a:t>은 </a:t>
            </a:r>
            <a:r>
              <a:rPr lang="en-US" altLang="ko-KR" dirty="0"/>
              <a:t>multipart/form-data </a:t>
            </a:r>
            <a:r>
              <a:rPr lang="ko-KR" altLang="en-US" dirty="0"/>
              <a:t>타입의 요청이지만 이미지는 없을 때 사용</a:t>
            </a:r>
            <a:endParaRPr lang="en-US" altLang="ko-KR" dirty="0"/>
          </a:p>
          <a:p>
            <a:pPr lvl="1"/>
            <a:r>
              <a:rPr lang="ko-KR" altLang="en-US" dirty="0"/>
              <a:t>게시글 등록 시 아까 받은 이미지 경로 저장</a:t>
            </a:r>
            <a:endParaRPr lang="en-US" altLang="ko-KR" dirty="0"/>
          </a:p>
          <a:p>
            <a:pPr lvl="1"/>
            <a:r>
              <a:rPr lang="ko-KR" altLang="en-US" dirty="0" err="1"/>
              <a:t>게시글에서</a:t>
            </a:r>
            <a:r>
              <a:rPr lang="ko-KR" altLang="en-US" dirty="0"/>
              <a:t> 해시태그를 찾아서 게시글과 연결</a:t>
            </a:r>
            <a:r>
              <a:rPr lang="en-US" altLang="ko-KR" dirty="0"/>
              <a:t>(</a:t>
            </a:r>
            <a:r>
              <a:rPr lang="en-US" altLang="ko-KR" dirty="0" err="1"/>
              <a:t>post.addHashtags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findOrCreate</a:t>
            </a:r>
            <a:r>
              <a:rPr lang="ko-KR" altLang="en-US" dirty="0"/>
              <a:t>는 기존에 해시태그가 존재하면 그걸 사용하고</a:t>
            </a:r>
            <a:r>
              <a:rPr lang="en-US" altLang="ko-KR" dirty="0"/>
              <a:t>, </a:t>
            </a:r>
            <a:r>
              <a:rPr lang="ko-KR" altLang="en-US" dirty="0"/>
              <a:t>없다면 생성하는 </a:t>
            </a:r>
            <a:r>
              <a:rPr lang="ko-KR" altLang="en-US" dirty="0" err="1"/>
              <a:t>시퀄라이즈</a:t>
            </a:r>
            <a:r>
              <a:rPr lang="ko-KR" altLang="en-US" dirty="0"/>
              <a:t> 메서드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3" y="87314"/>
            <a:ext cx="4591989" cy="288516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9.4 </a:t>
            </a:r>
            <a:r>
              <a:rPr lang="en-US" altLang="ko-KR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Multer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이미지 업로드 구현하기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698463-1D55-4E79-A369-A39A07FFC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726" y="4481240"/>
            <a:ext cx="2296992" cy="23533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244C40-107E-AEB7-780D-0F73281BE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2235" y="1299997"/>
            <a:ext cx="3202355" cy="547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46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메인 페이지에 게시글 보여주기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4700943" cy="4983023"/>
          </a:xfrm>
        </p:spPr>
        <p:txBody>
          <a:bodyPr>
            <a:normAutofit/>
          </a:bodyPr>
          <a:lstStyle/>
          <a:p>
            <a:r>
              <a:rPr lang="ko-KR" altLang="en-US" dirty="0"/>
              <a:t>메인 페이지</a:t>
            </a:r>
            <a:r>
              <a:rPr lang="en-US" altLang="ko-KR" dirty="0"/>
              <a:t>(/) </a:t>
            </a:r>
            <a:r>
              <a:rPr lang="ko-KR" altLang="en-US" dirty="0"/>
              <a:t>요청 시 게시글을 먼저 조회한 후 템플릿 엔진 렌더링</a:t>
            </a:r>
            <a:endParaRPr lang="en-US" altLang="ko-KR" dirty="0"/>
          </a:p>
          <a:p>
            <a:pPr lvl="1"/>
            <a:r>
              <a:rPr lang="en-US" altLang="ko-KR" dirty="0"/>
              <a:t>include</a:t>
            </a:r>
            <a:r>
              <a:rPr lang="ko-KR" altLang="en-US" dirty="0"/>
              <a:t>로 관계가 있는 모델을 합쳐서 가져올 수 있음</a:t>
            </a:r>
            <a:endParaRPr lang="en-US" altLang="ko-KR" dirty="0"/>
          </a:p>
          <a:p>
            <a:pPr lvl="1"/>
            <a:r>
              <a:rPr lang="en-US" altLang="ko-KR" dirty="0"/>
              <a:t>Post</a:t>
            </a:r>
            <a:r>
              <a:rPr lang="ko-KR" altLang="en-US" dirty="0"/>
              <a:t>와 </a:t>
            </a:r>
            <a:r>
              <a:rPr lang="en-US" altLang="ko-KR" dirty="0"/>
              <a:t>User</a:t>
            </a:r>
            <a:r>
              <a:rPr lang="ko-KR" altLang="en-US" dirty="0"/>
              <a:t>는 관계가 있음 </a:t>
            </a:r>
            <a:r>
              <a:rPr lang="en-US" altLang="ko-KR" dirty="0"/>
              <a:t>(1</a:t>
            </a:r>
            <a:r>
              <a:rPr lang="ko-KR" altLang="en-US" dirty="0"/>
              <a:t>대다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게시글을 가져올 때 게시글 작성자까지 같이 가져오는 것</a:t>
            </a:r>
            <a:r>
              <a:rPr lang="en-US" altLang="ko-KR" dirty="0"/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3" y="87314"/>
            <a:ext cx="4591989" cy="288516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9.4 </a:t>
            </a:r>
            <a:r>
              <a:rPr lang="en-US" altLang="ko-KR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Multer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이미지 업로드 구현하기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B92FCE-A30D-BC41-D604-743A3B9AC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4" y="1297541"/>
            <a:ext cx="3398813" cy="530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59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39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9.5 </a:t>
            </a:r>
            <a:r>
              <a:rPr lang="ko-KR" altLang="en-US" dirty="0"/>
              <a:t>프로젝트 마무리하기</a:t>
            </a:r>
          </a:p>
        </p:txBody>
      </p:sp>
    </p:spTree>
    <p:extLst>
      <p:ext uri="{BB962C8B-B14F-4D97-AF65-F5344CB8AC3E}">
        <p14:creationId xmlns:p14="http://schemas.microsoft.com/office/powerpoint/2010/main" val="1992708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NodeBird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SNS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서비스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기능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로그인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업로드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게시글 작성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해시태그 검색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팔로잉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express-generator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대신 직접 구조를 갖춤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프런트엔드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코드보다 노드 라우터 중심으로 볼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관계형 데이터베이스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MySQL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선택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구조 갖추기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C74FD8-D7B8-4234-8E8D-FFFDB6461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569" y="2737716"/>
            <a:ext cx="4365750" cy="409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93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 err="1">
                <a:solidFill>
                  <a:schemeClr val="tx1"/>
                </a:solidFill>
              </a:rPr>
              <a:t>팔로잉</a:t>
            </a:r>
            <a:r>
              <a:rPr lang="ko-KR" altLang="en-US" dirty="0">
                <a:solidFill>
                  <a:schemeClr val="tx1"/>
                </a:solidFill>
              </a:rPr>
              <a:t> 기능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4188220" cy="4983023"/>
          </a:xfrm>
        </p:spPr>
        <p:txBody>
          <a:bodyPr>
            <a:normAutofit/>
          </a:bodyPr>
          <a:lstStyle/>
          <a:p>
            <a:r>
              <a:rPr lang="en-US" altLang="ko-KR" dirty="0"/>
              <a:t>POST /:id/follow </a:t>
            </a:r>
            <a:r>
              <a:rPr lang="ko-KR" altLang="en-US" dirty="0"/>
              <a:t>라우터 추가</a:t>
            </a:r>
            <a:endParaRPr lang="en-US" altLang="ko-KR" dirty="0"/>
          </a:p>
          <a:p>
            <a:pPr lvl="1"/>
            <a:r>
              <a:rPr lang="en-US" altLang="ko-KR" dirty="0"/>
              <a:t>/</a:t>
            </a:r>
            <a:r>
              <a:rPr lang="ko-KR" altLang="en-US" dirty="0" err="1"/>
              <a:t>사용자아이디</a:t>
            </a:r>
            <a:r>
              <a:rPr lang="en-US" altLang="ko-KR" dirty="0"/>
              <a:t>/follow</a:t>
            </a:r>
          </a:p>
          <a:p>
            <a:pPr lvl="1"/>
            <a:r>
              <a:rPr lang="ko-KR" altLang="en-US" dirty="0"/>
              <a:t>사용자 아이디는 </a:t>
            </a:r>
            <a:r>
              <a:rPr lang="en-US" altLang="ko-KR" dirty="0"/>
              <a:t>req.params.id</a:t>
            </a:r>
            <a:r>
              <a:rPr lang="ko-KR" altLang="en-US" dirty="0"/>
              <a:t>로 접근</a:t>
            </a:r>
            <a:endParaRPr lang="en-US" altLang="ko-KR" dirty="0"/>
          </a:p>
          <a:p>
            <a:pPr lvl="1"/>
            <a:r>
              <a:rPr lang="en-US" altLang="ko-KR" dirty="0" err="1"/>
              <a:t>user.addFollowing</a:t>
            </a:r>
            <a:r>
              <a:rPr lang="en-US" altLang="ko-KR" dirty="0"/>
              <a:t>(</a:t>
            </a:r>
            <a:r>
              <a:rPr lang="ko-KR" altLang="en-US" dirty="0" err="1"/>
              <a:t>사용자아이디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err="1"/>
              <a:t>팔로잉하는</a:t>
            </a:r>
            <a:r>
              <a:rPr lang="ko-KR" altLang="en-US" dirty="0"/>
              <a:t> 사람 추가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3" y="87314"/>
            <a:ext cx="4591989" cy="288516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마무리하기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1AA09-0EBF-F9CC-46D3-229D3505B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113" y="1239934"/>
            <a:ext cx="4096087" cy="548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73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 err="1">
                <a:solidFill>
                  <a:schemeClr val="tx1"/>
                </a:solidFill>
              </a:rPr>
              <a:t>팔로잉</a:t>
            </a:r>
            <a:r>
              <a:rPr lang="ko-KR" altLang="en-US" dirty="0">
                <a:solidFill>
                  <a:schemeClr val="tx1"/>
                </a:solidFill>
              </a:rPr>
              <a:t> 기능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4188220" cy="498302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deserializeUser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endParaRPr lang="en-US" altLang="ko-KR" dirty="0"/>
          </a:p>
          <a:p>
            <a:pPr lvl="1"/>
            <a:r>
              <a:rPr lang="en-US" altLang="ko-KR" dirty="0" err="1"/>
              <a:t>req.user.Followers</a:t>
            </a:r>
            <a:r>
              <a:rPr lang="ko-KR" altLang="en-US" dirty="0"/>
              <a:t>로 </a:t>
            </a:r>
            <a:r>
              <a:rPr lang="ko-KR" altLang="en-US" dirty="0" err="1"/>
              <a:t>팔로워</a:t>
            </a:r>
            <a:r>
              <a:rPr lang="ko-KR" altLang="en-US" dirty="0"/>
              <a:t> 접근 가능</a:t>
            </a:r>
            <a:endParaRPr lang="en-US" altLang="ko-KR" dirty="0"/>
          </a:p>
          <a:p>
            <a:pPr lvl="1"/>
            <a:r>
              <a:rPr lang="en-US" altLang="ko-KR" dirty="0" err="1"/>
              <a:t>req.user.Followings</a:t>
            </a:r>
            <a:r>
              <a:rPr lang="ko-KR" altLang="en-US" dirty="0"/>
              <a:t>로 </a:t>
            </a:r>
            <a:r>
              <a:rPr lang="ko-KR" altLang="en-US" dirty="0" err="1"/>
              <a:t>팔로잉</a:t>
            </a:r>
            <a:r>
              <a:rPr lang="ko-KR" altLang="en-US" dirty="0"/>
              <a:t> 접근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목록이 유출되면 안 되므로 </a:t>
            </a:r>
            <a:r>
              <a:rPr lang="ko-KR" altLang="en-US" dirty="0" err="1"/>
              <a:t>팔로워</a:t>
            </a:r>
            <a:r>
              <a:rPr lang="en-US" altLang="ko-KR" dirty="0"/>
              <a:t>/</a:t>
            </a:r>
            <a:r>
              <a:rPr lang="ko-KR" altLang="en-US" dirty="0" err="1"/>
              <a:t>팔로잉</a:t>
            </a:r>
            <a:r>
              <a:rPr lang="ko-KR" altLang="en-US" dirty="0"/>
              <a:t> 숫자만 프런트로 전달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3" y="87314"/>
            <a:ext cx="4591989" cy="288516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마무리하기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FC010B-2C1A-4BEF-82E8-97F9A0662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215" y="1355147"/>
            <a:ext cx="2218665" cy="30584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E6F9F9-7A93-4BE7-BE12-9F8C32BA50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5635" y="4592239"/>
            <a:ext cx="4429654" cy="182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75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해시태그 검색 기능 추가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4188220" cy="4983023"/>
          </a:xfrm>
        </p:spPr>
        <p:txBody>
          <a:bodyPr>
            <a:normAutofit/>
          </a:bodyPr>
          <a:lstStyle/>
          <a:p>
            <a:r>
              <a:rPr lang="en-US" altLang="ko-KR" dirty="0"/>
              <a:t>GET /hashtag </a:t>
            </a:r>
            <a:r>
              <a:rPr lang="ko-KR" altLang="en-US" dirty="0"/>
              <a:t>라우터 추가</a:t>
            </a:r>
            <a:endParaRPr lang="en-US" altLang="ko-KR" dirty="0"/>
          </a:p>
          <a:p>
            <a:pPr lvl="1"/>
            <a:r>
              <a:rPr lang="ko-KR" altLang="en-US" dirty="0"/>
              <a:t>해시태그를 먼저 찾고</a:t>
            </a:r>
            <a:r>
              <a:rPr lang="en-US" altLang="ko-KR" dirty="0"/>
              <a:t>(hashtag)</a:t>
            </a:r>
          </a:p>
          <a:p>
            <a:pPr lvl="1"/>
            <a:r>
              <a:rPr lang="en-US" altLang="ko-KR" dirty="0" err="1"/>
              <a:t>hashtag.getPosts</a:t>
            </a:r>
            <a:r>
              <a:rPr lang="ko-KR" altLang="en-US" dirty="0"/>
              <a:t>로 해시태그와 관련된 게시글을 모두 찾음</a:t>
            </a:r>
            <a:endParaRPr lang="en-US" altLang="ko-KR" dirty="0"/>
          </a:p>
          <a:p>
            <a:pPr lvl="1"/>
            <a:r>
              <a:rPr lang="ko-KR" altLang="en-US" dirty="0"/>
              <a:t>찾으면서 </a:t>
            </a:r>
            <a:r>
              <a:rPr lang="en-US" altLang="ko-KR" dirty="0"/>
              <a:t>include</a:t>
            </a:r>
            <a:r>
              <a:rPr lang="ko-KR" altLang="en-US" dirty="0"/>
              <a:t>로 게시글 작성자 모델도 같이 가져옴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3" y="87314"/>
            <a:ext cx="4591989" cy="288516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마무리하기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800004-3758-1073-E63A-22360C3C4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3502695"/>
            <a:ext cx="3224285" cy="19360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47AFAB-ECC0-3F8A-ACD5-DF6C78CAF5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1572" y="1355147"/>
            <a:ext cx="44577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25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업로드한 이미지 제공하기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3827222" cy="498302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express.static</a:t>
            </a:r>
            <a:r>
              <a:rPr lang="en-US" altLang="ko-KR" dirty="0"/>
              <a:t> </a:t>
            </a:r>
            <a:r>
              <a:rPr lang="ko-KR" altLang="en-US" dirty="0"/>
              <a:t>미들웨어로 </a:t>
            </a:r>
            <a:r>
              <a:rPr lang="en-US" altLang="ko-KR" dirty="0"/>
              <a:t>uploads </a:t>
            </a:r>
            <a:r>
              <a:rPr lang="ko-KR" altLang="en-US" dirty="0"/>
              <a:t>폴더에 저장된 이미지 제공</a:t>
            </a:r>
            <a:endParaRPr lang="en-US" altLang="ko-KR" dirty="0"/>
          </a:p>
          <a:p>
            <a:pPr lvl="1"/>
            <a:r>
              <a:rPr lang="ko-KR" altLang="en-US" dirty="0" err="1"/>
              <a:t>프런트엔드에서는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en-US" altLang="ko-KR" dirty="0" err="1"/>
              <a:t>img</a:t>
            </a:r>
            <a:r>
              <a:rPr lang="en-US" altLang="ko-KR" dirty="0"/>
              <a:t>/</a:t>
            </a:r>
            <a:r>
              <a:rPr lang="ko-KR" altLang="en-US" dirty="0"/>
              <a:t>이미지명</a:t>
            </a:r>
            <a:r>
              <a:rPr lang="en-US" altLang="ko-KR" dirty="0"/>
              <a:t> </a:t>
            </a:r>
            <a:r>
              <a:rPr lang="ko-KR" altLang="en-US" dirty="0"/>
              <a:t>주소로 이미지 접근 가능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3" y="87314"/>
            <a:ext cx="4591989" cy="288516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마무리하기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BDB8D3-8AB3-4474-97AE-2EF5EC00A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500" y="1357513"/>
            <a:ext cx="3042243" cy="19418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BC3F2E-5208-45D8-BE5E-5DFA7E9FFF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786" y="3256179"/>
            <a:ext cx="4188219" cy="198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53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프로젝트 화면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4983023"/>
          </a:xfrm>
        </p:spPr>
        <p:txBody>
          <a:bodyPr>
            <a:normAutofit/>
          </a:bodyPr>
          <a:lstStyle/>
          <a:p>
            <a:r>
              <a:rPr lang="ko-KR" altLang="en-US" dirty="0"/>
              <a:t>서버를 실행하고 </a:t>
            </a:r>
            <a:r>
              <a:rPr lang="en-US" altLang="ko-KR" dirty="0">
                <a:hlinkClick r:id="rId2"/>
              </a:rPr>
              <a:t>http://localhost:8001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3" y="87314"/>
            <a:ext cx="4591989" cy="288516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마무리하기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32A92A-A4BC-409B-93CE-FC9511845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52" y="1773398"/>
            <a:ext cx="3943586" cy="506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80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프로젝트 시작하기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nodebird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폴더를 만들고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package.json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파일 생성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노드 프로젝트의 기본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폴더 구조 생성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구조 갖추기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FE48DF-FF60-4320-ADDE-AC43A5F85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202" y="2155462"/>
            <a:ext cx="3366703" cy="27874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BAA09F-0CB9-428B-A3E6-A6EA41506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163" y="5502853"/>
            <a:ext cx="36480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03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폴더 구조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views(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템플릿 엔진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), routes(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라우터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), public(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정적 파일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), passport(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패스포트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폴더 생성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app.js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.env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파일도 생성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구조 갖추기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91A683-6945-46D8-BF0B-A18C53795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585989"/>
            <a:ext cx="29241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14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패키지 설치와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nodemon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npm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패키지 설치 후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nodemon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도 설치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nodemon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서버 코드가 변경되었을 때 자동으로 서버를 재시작해줌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nodemon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콘솔 명령어이기 때문에 글로벌로 설치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구조 갖추기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5767FD-51A3-44CC-80DE-E878D9401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59" y="2507288"/>
            <a:ext cx="70294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68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5. app.js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4649075" cy="496462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노드 서버의 핵심인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app.js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파일 작성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 코드는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  <a:hlinkClick r:id="rId2"/>
              </a:rPr>
              <a:t>https://github.com/zerocho/nodejs-book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.env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 같이 추가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구조 갖추기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ADEFEF-93BE-49D8-B866-F46C04693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463" y="776191"/>
            <a:ext cx="2587787" cy="47025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07B25C-8195-4F43-940E-3B9C7B822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1875" y="5502852"/>
            <a:ext cx="2615356" cy="11521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62D67F-0EE7-4B71-B789-C1A03C13D7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3187" y="2775191"/>
            <a:ext cx="18288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54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라우터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소스 코드는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  <a:hlinkClick r:id="rId2"/>
              </a:rPr>
              <a:t>https://github.com/ZeroCho/nodejs-book/tree/master/ch9/9.1/nodebird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routes/page.js: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템플릿 엔진을 렌더링하는 라우터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controllers/page.js: page.js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해당하는 컨트롤러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views/layout.html: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프론트 엔드 화면 레이아웃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로그인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유저 정보 화면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views/main.html: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메인 화면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게시글들이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views/profile.html: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프로필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화면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팔로잉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관계가 보임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views/error.html: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에러 발생 시 에러가 표시될 화면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public/main.css: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화면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CSS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npm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start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서버 실행 후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  <a:hlinkClick r:id="rId3"/>
              </a:rPr>
              <a:t>http://localhost:8001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접속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5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6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4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4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9.1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구조 갖추기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23C980-0309-4111-A073-FF7B81E60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938" y="4811568"/>
            <a:ext cx="62198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786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12531</TotalTime>
  <Words>1704</Words>
  <Application>Microsoft Office PowerPoint</Application>
  <PresentationFormat>화면 슬라이드 쇼(4:3)</PresentationFormat>
  <Paragraphs>286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44</vt:i4>
      </vt:variant>
    </vt:vector>
  </HeadingPairs>
  <TitlesOfParts>
    <vt:vector size="53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1_Office Theme</vt:lpstr>
      <vt:lpstr>2_Office Theme</vt:lpstr>
      <vt:lpstr>9장</vt:lpstr>
      <vt:lpstr>9장</vt:lpstr>
      <vt:lpstr>9.1 프로젝트 구조 갖추기</vt:lpstr>
      <vt:lpstr>1. NodeBird SNS 서비스</vt:lpstr>
      <vt:lpstr>2. 프로젝트 시작하기</vt:lpstr>
      <vt:lpstr>3. 폴더 구조 설정</vt:lpstr>
      <vt:lpstr>4. 패키지 설치와 nodemon</vt:lpstr>
      <vt:lpstr>5. app.js</vt:lpstr>
      <vt:lpstr>6. 라우터 생성</vt:lpstr>
      <vt:lpstr>7. 컨트롤러와 서비스</vt:lpstr>
      <vt:lpstr>9.2 데이터베이스 세팅하기</vt:lpstr>
      <vt:lpstr>1. 모델 생성</vt:lpstr>
      <vt:lpstr>2. models/index.js</vt:lpstr>
      <vt:lpstr>3. associate 작성하기</vt:lpstr>
      <vt:lpstr>4. 팔로잉-팔로워 다대다 관계</vt:lpstr>
      <vt:lpstr>5. 시퀄라이즈 설정하기</vt:lpstr>
      <vt:lpstr>6. 모델과 서버 연결하기</vt:lpstr>
      <vt:lpstr>6. 모델과 서버 연결하기</vt:lpstr>
      <vt:lpstr>9.3 Passport 모듈로 로그인</vt:lpstr>
      <vt:lpstr>1. 패스포트 설치하기</vt:lpstr>
      <vt:lpstr>2. 패스포트 모듈 작성</vt:lpstr>
      <vt:lpstr>3. 패스포트 처리 과정</vt:lpstr>
      <vt:lpstr>4. 로컬 로그인 구현하기</vt:lpstr>
      <vt:lpstr>5. 회원가입 라우터</vt:lpstr>
      <vt:lpstr>6. 로그인 라우터</vt:lpstr>
      <vt:lpstr>7. 로컬 전략 작성</vt:lpstr>
      <vt:lpstr>8. 카카오 로그인 구현</vt:lpstr>
      <vt:lpstr>9. 카카오 로그인용 라우터 만들기</vt:lpstr>
      <vt:lpstr>10. 카카오 로그인 앱 만들기</vt:lpstr>
      <vt:lpstr>10. 카카오 앱 키 저장하기</vt:lpstr>
      <vt:lpstr>11. 카카오 웹 플랫폼 추가</vt:lpstr>
      <vt:lpstr>12. 카카오 동의항목 설정</vt:lpstr>
      <vt:lpstr>13. 카카오 로그인 시도</vt:lpstr>
      <vt:lpstr>9.4 Multer 모듈로 이미지 업로드 구현하기</vt:lpstr>
      <vt:lpstr>1. 이미지 업로드 구현</vt:lpstr>
      <vt:lpstr>2. 이미지 업로드 라우터 구현</vt:lpstr>
      <vt:lpstr>3. 게시글 등록</vt:lpstr>
      <vt:lpstr>4. 메인 페이지에 게시글 보여주기</vt:lpstr>
      <vt:lpstr>9.5 프로젝트 마무리하기</vt:lpstr>
      <vt:lpstr>1. 팔로잉 기능 구현</vt:lpstr>
      <vt:lpstr>2. 팔로잉 기능 구현</vt:lpstr>
      <vt:lpstr>3. 해시태그 검색 기능 추가</vt:lpstr>
      <vt:lpstr>4. 업로드한 이미지 제공하기</vt:lpstr>
      <vt:lpstr>5. 프로젝트 화면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조 현영</cp:lastModifiedBy>
  <cp:revision>283</cp:revision>
  <cp:lastPrinted>2016-08-10T06:58:55Z</cp:lastPrinted>
  <dcterms:created xsi:type="dcterms:W3CDTF">2013-04-05T19:58:06Z</dcterms:created>
  <dcterms:modified xsi:type="dcterms:W3CDTF">2022-12-16T10:18:10Z</dcterms:modified>
</cp:coreProperties>
</file>